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90" r:id="rId2"/>
    <p:sldMasterId id="2147483648" r:id="rId3"/>
  </p:sldMasterIdLst>
  <p:notesMasterIdLst>
    <p:notesMasterId r:id="rId45"/>
  </p:notesMasterIdLst>
  <p:sldIdLst>
    <p:sldId id="285" r:id="rId4"/>
    <p:sldId id="284" r:id="rId5"/>
    <p:sldId id="287" r:id="rId6"/>
    <p:sldId id="286" r:id="rId7"/>
    <p:sldId id="265" r:id="rId8"/>
    <p:sldId id="283" r:id="rId9"/>
    <p:sldId id="282" r:id="rId10"/>
    <p:sldId id="281" r:id="rId11"/>
    <p:sldId id="280" r:id="rId12"/>
    <p:sldId id="661" r:id="rId13"/>
    <p:sldId id="662" r:id="rId14"/>
    <p:sldId id="279" r:id="rId15"/>
    <p:sldId id="274" r:id="rId16"/>
    <p:sldId id="275" r:id="rId17"/>
    <p:sldId id="276" r:id="rId18"/>
    <p:sldId id="264" r:id="rId19"/>
    <p:sldId id="289" r:id="rId20"/>
    <p:sldId id="449" r:id="rId21"/>
    <p:sldId id="467" r:id="rId22"/>
    <p:sldId id="457" r:id="rId23"/>
    <p:sldId id="461" r:id="rId24"/>
    <p:sldId id="290" r:id="rId25"/>
    <p:sldId id="291" r:id="rId26"/>
    <p:sldId id="294" r:id="rId27"/>
    <p:sldId id="295" r:id="rId28"/>
    <p:sldId id="292" r:id="rId29"/>
    <p:sldId id="293" r:id="rId30"/>
    <p:sldId id="491" r:id="rId31"/>
    <p:sldId id="645" r:id="rId32"/>
    <p:sldId id="646" r:id="rId33"/>
    <p:sldId id="493" r:id="rId34"/>
    <p:sldId id="654" r:id="rId35"/>
    <p:sldId id="494" r:id="rId36"/>
    <p:sldId id="495" r:id="rId37"/>
    <p:sldId id="655" r:id="rId38"/>
    <p:sldId id="656" r:id="rId39"/>
    <p:sldId id="660" r:id="rId40"/>
    <p:sldId id="657" r:id="rId41"/>
    <p:sldId id="659" r:id="rId42"/>
    <p:sldId id="263" r:id="rId43"/>
    <p:sldId id="2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5FCB2-0079-8E48-94CA-EF4B580A9AA5}" v="887" dt="2022-01-31T11:23:58.609"/>
    <p1510:client id="{50393216-3D80-DF59-D01E-799D6BF6A68E}" v="48" dt="2022-01-31T13:35:20.692"/>
    <p1510:client id="{92EB5F7E-3D70-683F-8DB7-C38CEB5D7703}" v="38" dt="2022-01-31T12:30:29.977"/>
    <p1510:client id="{9D96C1D6-91BF-4110-E31C-0FD61BCA410A}" v="3" dt="2022-01-31T13:53:40.442"/>
    <p1510:client id="{D8835815-D602-63BF-9F54-E6B4BACC7CE7}" v="17" dt="2022-01-31T10:21:27.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87" autoAdjust="0"/>
  </p:normalViewPr>
  <p:slideViewPr>
    <p:cSldViewPr snapToGrid="0">
      <p:cViewPr varScale="1">
        <p:scale>
          <a:sx n="87" d="100"/>
          <a:sy n="87" d="100"/>
        </p:scale>
        <p:origin x="1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Hopton" userId="S::isxvs@bristol.ac.uk::dc807d87-e3ba-4f29-a0ee-de949fa737d2" providerId="AD" clId="Web-{E2F9C116-4DA2-472F-9204-F0242F524CAB}"/>
    <pc:docChg chg="addSld modSld sldOrd addMainMaster modMainMaster">
      <pc:chgData name="Victoria Hopton" userId="S::isxvs@bristol.ac.uk::dc807d87-e3ba-4f29-a0ee-de949fa737d2" providerId="AD" clId="Web-{E2F9C116-4DA2-472F-9204-F0242F524CAB}" dt="2022-01-24T10:08:41.611" v="442" actId="14100"/>
      <pc:docMkLst>
        <pc:docMk/>
      </pc:docMkLst>
      <pc:sldChg chg="delSp modSp">
        <pc:chgData name="Victoria Hopton" userId="S::isxvs@bristol.ac.uk::dc807d87-e3ba-4f29-a0ee-de949fa737d2" providerId="AD" clId="Web-{E2F9C116-4DA2-472F-9204-F0242F524CAB}" dt="2022-01-24T09:21:32.185" v="8" actId="20577"/>
        <pc:sldMkLst>
          <pc:docMk/>
          <pc:sldMk cId="109857222" sldId="256"/>
        </pc:sldMkLst>
        <pc:spChg chg="del">
          <ac:chgData name="Victoria Hopton" userId="S::isxvs@bristol.ac.uk::dc807d87-e3ba-4f29-a0ee-de949fa737d2" providerId="AD" clId="Web-{E2F9C116-4DA2-472F-9204-F0242F524CAB}" dt="2022-01-24T09:21:10.591" v="4"/>
          <ac:spMkLst>
            <pc:docMk/>
            <pc:sldMk cId="109857222" sldId="256"/>
            <ac:spMk id="2" creationId="{00000000-0000-0000-0000-000000000000}"/>
          </ac:spMkLst>
        </pc:spChg>
        <pc:spChg chg="mod">
          <ac:chgData name="Victoria Hopton" userId="S::isxvs@bristol.ac.uk::dc807d87-e3ba-4f29-a0ee-de949fa737d2" providerId="AD" clId="Web-{E2F9C116-4DA2-472F-9204-F0242F524CAB}" dt="2022-01-24T09:21:32.185" v="8" actId="20577"/>
          <ac:spMkLst>
            <pc:docMk/>
            <pc:sldMk cId="109857222" sldId="256"/>
            <ac:spMk id="3" creationId="{00000000-0000-0000-0000-000000000000}"/>
          </ac:spMkLst>
        </pc:spChg>
      </pc:sldChg>
      <pc:sldChg chg="add">
        <pc:chgData name="Victoria Hopton" userId="S::isxvs@bristol.ac.uk::dc807d87-e3ba-4f29-a0ee-de949fa737d2" providerId="AD" clId="Web-{E2F9C116-4DA2-472F-9204-F0242F524CAB}" dt="2022-01-24T09:40:17.335" v="9"/>
        <pc:sldMkLst>
          <pc:docMk/>
          <pc:sldMk cId="2571505609" sldId="257"/>
        </pc:sldMkLst>
      </pc:sldChg>
      <pc:sldChg chg="add">
        <pc:chgData name="Victoria Hopton" userId="S::isxvs@bristol.ac.uk::dc807d87-e3ba-4f29-a0ee-de949fa737d2" providerId="AD" clId="Web-{E2F9C116-4DA2-472F-9204-F0242F524CAB}" dt="2022-01-24T09:40:17.476" v="10"/>
        <pc:sldMkLst>
          <pc:docMk/>
          <pc:sldMk cId="728185723" sldId="258"/>
        </pc:sldMkLst>
      </pc:sldChg>
      <pc:sldChg chg="add">
        <pc:chgData name="Victoria Hopton" userId="S::isxvs@bristol.ac.uk::dc807d87-e3ba-4f29-a0ee-de949fa737d2" providerId="AD" clId="Web-{E2F9C116-4DA2-472F-9204-F0242F524CAB}" dt="2022-01-24T09:40:17.585" v="11"/>
        <pc:sldMkLst>
          <pc:docMk/>
          <pc:sldMk cId="2497209313" sldId="259"/>
        </pc:sldMkLst>
      </pc:sldChg>
      <pc:sldChg chg="add">
        <pc:chgData name="Victoria Hopton" userId="S::isxvs@bristol.ac.uk::dc807d87-e3ba-4f29-a0ee-de949fa737d2" providerId="AD" clId="Web-{E2F9C116-4DA2-472F-9204-F0242F524CAB}" dt="2022-01-24T09:40:17.616" v="12"/>
        <pc:sldMkLst>
          <pc:docMk/>
          <pc:sldMk cId="1186944655" sldId="260"/>
        </pc:sldMkLst>
      </pc:sldChg>
      <pc:sldChg chg="add">
        <pc:chgData name="Victoria Hopton" userId="S::isxvs@bristol.ac.uk::dc807d87-e3ba-4f29-a0ee-de949fa737d2" providerId="AD" clId="Web-{E2F9C116-4DA2-472F-9204-F0242F524CAB}" dt="2022-01-24T09:40:18.397" v="13"/>
        <pc:sldMkLst>
          <pc:docMk/>
          <pc:sldMk cId="171898005" sldId="261"/>
        </pc:sldMkLst>
      </pc:sldChg>
      <pc:sldChg chg="add">
        <pc:chgData name="Victoria Hopton" userId="S::isxvs@bristol.ac.uk::dc807d87-e3ba-4f29-a0ee-de949fa737d2" providerId="AD" clId="Web-{E2F9C116-4DA2-472F-9204-F0242F524CAB}" dt="2022-01-24T09:40:18.460" v="14"/>
        <pc:sldMkLst>
          <pc:docMk/>
          <pc:sldMk cId="60310610" sldId="262"/>
        </pc:sldMkLst>
      </pc:sldChg>
      <pc:sldChg chg="add">
        <pc:chgData name="Victoria Hopton" userId="S::isxvs@bristol.ac.uk::dc807d87-e3ba-4f29-a0ee-de949fa737d2" providerId="AD" clId="Web-{E2F9C116-4DA2-472F-9204-F0242F524CAB}" dt="2022-01-24T09:40:18.491" v="15"/>
        <pc:sldMkLst>
          <pc:docMk/>
          <pc:sldMk cId="3105997648" sldId="263"/>
        </pc:sldMkLst>
      </pc:sldChg>
      <pc:sldChg chg="add">
        <pc:chgData name="Victoria Hopton" userId="S::isxvs@bristol.ac.uk::dc807d87-e3ba-4f29-a0ee-de949fa737d2" providerId="AD" clId="Web-{E2F9C116-4DA2-472F-9204-F0242F524CAB}" dt="2022-01-24T09:40:18.632" v="16"/>
        <pc:sldMkLst>
          <pc:docMk/>
          <pc:sldMk cId="3970540536" sldId="264"/>
        </pc:sldMkLst>
      </pc:sldChg>
      <pc:sldChg chg="modSp add ord">
        <pc:chgData name="Victoria Hopton" userId="S::isxvs@bristol.ac.uk::dc807d87-e3ba-4f29-a0ee-de949fa737d2" providerId="AD" clId="Web-{E2F9C116-4DA2-472F-9204-F0242F524CAB}" dt="2022-01-24T10:08:41.611" v="442" actId="14100"/>
        <pc:sldMkLst>
          <pc:docMk/>
          <pc:sldMk cId="102694144" sldId="265"/>
        </pc:sldMkLst>
        <pc:spChg chg="mod">
          <ac:chgData name="Victoria Hopton" userId="S::isxvs@bristol.ac.uk::dc807d87-e3ba-4f29-a0ee-de949fa737d2" providerId="AD" clId="Web-{E2F9C116-4DA2-472F-9204-F0242F524CAB}" dt="2022-01-24T10:07:54.655" v="420" actId="20577"/>
          <ac:spMkLst>
            <pc:docMk/>
            <pc:sldMk cId="102694144" sldId="265"/>
            <ac:spMk id="2" creationId="{00000000-0000-0000-0000-000000000000}"/>
          </ac:spMkLst>
        </pc:spChg>
        <pc:spChg chg="mod">
          <ac:chgData name="Victoria Hopton" userId="S::isxvs@bristol.ac.uk::dc807d87-e3ba-4f29-a0ee-de949fa737d2" providerId="AD" clId="Web-{E2F9C116-4DA2-472F-9204-F0242F524CAB}" dt="2022-01-24T10:08:41.611" v="442" actId="14100"/>
          <ac:spMkLst>
            <pc:docMk/>
            <pc:sldMk cId="102694144" sldId="265"/>
            <ac:spMk id="3" creationId="{5BB1C9A1-C710-4760-B24A-0AE00BC85164}"/>
          </ac:spMkLst>
        </pc:spChg>
      </pc:sldChg>
      <pc:sldChg chg="add">
        <pc:chgData name="Victoria Hopton" userId="S::isxvs@bristol.ac.uk::dc807d87-e3ba-4f29-a0ee-de949fa737d2" providerId="AD" clId="Web-{E2F9C116-4DA2-472F-9204-F0242F524CAB}" dt="2022-01-24T09:40:18.710" v="18"/>
        <pc:sldMkLst>
          <pc:docMk/>
          <pc:sldMk cId="500501446" sldId="266"/>
        </pc:sldMkLst>
      </pc:sldChg>
      <pc:sldChg chg="add">
        <pc:chgData name="Victoria Hopton" userId="S::isxvs@bristol.ac.uk::dc807d87-e3ba-4f29-a0ee-de949fa737d2" providerId="AD" clId="Web-{E2F9C116-4DA2-472F-9204-F0242F524CAB}" dt="2022-01-24T09:40:18.726" v="19"/>
        <pc:sldMkLst>
          <pc:docMk/>
          <pc:sldMk cId="3536255320" sldId="267"/>
        </pc:sldMkLst>
      </pc:sldChg>
      <pc:sldChg chg="add">
        <pc:chgData name="Victoria Hopton" userId="S::isxvs@bristol.ac.uk::dc807d87-e3ba-4f29-a0ee-de949fa737d2" providerId="AD" clId="Web-{E2F9C116-4DA2-472F-9204-F0242F524CAB}" dt="2022-01-24T09:40:18.819" v="20"/>
        <pc:sldMkLst>
          <pc:docMk/>
          <pc:sldMk cId="4174838195" sldId="268"/>
        </pc:sldMkLst>
      </pc:sldChg>
      <pc:sldChg chg="add">
        <pc:chgData name="Victoria Hopton" userId="S::isxvs@bristol.ac.uk::dc807d87-e3ba-4f29-a0ee-de949fa737d2" providerId="AD" clId="Web-{E2F9C116-4DA2-472F-9204-F0242F524CAB}" dt="2022-01-24T09:40:18.835" v="21"/>
        <pc:sldMkLst>
          <pc:docMk/>
          <pc:sldMk cId="974741738" sldId="269"/>
        </pc:sldMkLst>
      </pc:sldChg>
      <pc:sldChg chg="add">
        <pc:chgData name="Victoria Hopton" userId="S::isxvs@bristol.ac.uk::dc807d87-e3ba-4f29-a0ee-de949fa737d2" providerId="AD" clId="Web-{E2F9C116-4DA2-472F-9204-F0242F524CAB}" dt="2022-01-24T09:40:18.866" v="22"/>
        <pc:sldMkLst>
          <pc:docMk/>
          <pc:sldMk cId="1277191727" sldId="270"/>
        </pc:sldMkLst>
      </pc:sldChg>
      <pc:sldChg chg="add">
        <pc:chgData name="Victoria Hopton" userId="S::isxvs@bristol.ac.uk::dc807d87-e3ba-4f29-a0ee-de949fa737d2" providerId="AD" clId="Web-{E2F9C116-4DA2-472F-9204-F0242F524CAB}" dt="2022-01-24T09:40:18.897" v="23"/>
        <pc:sldMkLst>
          <pc:docMk/>
          <pc:sldMk cId="3979457283" sldId="271"/>
        </pc:sldMkLst>
      </pc:sldChg>
      <pc:sldChg chg="add">
        <pc:chgData name="Victoria Hopton" userId="S::isxvs@bristol.ac.uk::dc807d87-e3ba-4f29-a0ee-de949fa737d2" providerId="AD" clId="Web-{E2F9C116-4DA2-472F-9204-F0242F524CAB}" dt="2022-01-24T09:40:18.944" v="24"/>
        <pc:sldMkLst>
          <pc:docMk/>
          <pc:sldMk cId="3007564656" sldId="272"/>
        </pc:sldMkLst>
      </pc:sldChg>
      <pc:sldChg chg="add">
        <pc:chgData name="Victoria Hopton" userId="S::isxvs@bristol.ac.uk::dc807d87-e3ba-4f29-a0ee-de949fa737d2" providerId="AD" clId="Web-{E2F9C116-4DA2-472F-9204-F0242F524CAB}" dt="2022-01-24T09:40:18.960" v="25"/>
        <pc:sldMkLst>
          <pc:docMk/>
          <pc:sldMk cId="1791354148" sldId="273"/>
        </pc:sldMkLst>
      </pc:sldChg>
      <pc:sldChg chg="add">
        <pc:chgData name="Victoria Hopton" userId="S::isxvs@bristol.ac.uk::dc807d87-e3ba-4f29-a0ee-de949fa737d2" providerId="AD" clId="Web-{E2F9C116-4DA2-472F-9204-F0242F524CAB}" dt="2022-01-24T09:40:19.007" v="26"/>
        <pc:sldMkLst>
          <pc:docMk/>
          <pc:sldMk cId="3745378008" sldId="274"/>
        </pc:sldMkLst>
      </pc:sldChg>
      <pc:sldChg chg="add">
        <pc:chgData name="Victoria Hopton" userId="S::isxvs@bristol.ac.uk::dc807d87-e3ba-4f29-a0ee-de949fa737d2" providerId="AD" clId="Web-{E2F9C116-4DA2-472F-9204-F0242F524CAB}" dt="2022-01-24T09:40:19.054" v="27"/>
        <pc:sldMkLst>
          <pc:docMk/>
          <pc:sldMk cId="3348838526" sldId="275"/>
        </pc:sldMkLst>
      </pc:sldChg>
      <pc:sldChg chg="add">
        <pc:chgData name="Victoria Hopton" userId="S::isxvs@bristol.ac.uk::dc807d87-e3ba-4f29-a0ee-de949fa737d2" providerId="AD" clId="Web-{E2F9C116-4DA2-472F-9204-F0242F524CAB}" dt="2022-01-24T09:40:19.147" v="28"/>
        <pc:sldMkLst>
          <pc:docMk/>
          <pc:sldMk cId="1181029728" sldId="276"/>
        </pc:sldMkLst>
      </pc:sldChg>
      <pc:sldChg chg="add">
        <pc:chgData name="Victoria Hopton" userId="S::isxvs@bristol.ac.uk::dc807d87-e3ba-4f29-a0ee-de949fa737d2" providerId="AD" clId="Web-{E2F9C116-4DA2-472F-9204-F0242F524CAB}" dt="2022-01-24T09:40:19.272" v="29"/>
        <pc:sldMkLst>
          <pc:docMk/>
          <pc:sldMk cId="3087922427" sldId="277"/>
        </pc:sldMkLst>
      </pc:sldChg>
      <pc:sldChg chg="add">
        <pc:chgData name="Victoria Hopton" userId="S::isxvs@bristol.ac.uk::dc807d87-e3ba-4f29-a0ee-de949fa737d2" providerId="AD" clId="Web-{E2F9C116-4DA2-472F-9204-F0242F524CAB}" dt="2022-01-24T09:40:19.398" v="30"/>
        <pc:sldMkLst>
          <pc:docMk/>
          <pc:sldMk cId="3320243595" sldId="278"/>
        </pc:sldMkLst>
      </pc:sldChg>
      <pc:sldChg chg="add">
        <pc:chgData name="Victoria Hopton" userId="S::isxvs@bristol.ac.uk::dc807d87-e3ba-4f29-a0ee-de949fa737d2" providerId="AD" clId="Web-{E2F9C116-4DA2-472F-9204-F0242F524CAB}" dt="2022-01-24T09:40:19.444" v="31"/>
        <pc:sldMkLst>
          <pc:docMk/>
          <pc:sldMk cId="2965463429" sldId="279"/>
        </pc:sldMkLst>
      </pc:sldChg>
      <pc:sldChg chg="add">
        <pc:chgData name="Victoria Hopton" userId="S::isxvs@bristol.ac.uk::dc807d87-e3ba-4f29-a0ee-de949fa737d2" providerId="AD" clId="Web-{E2F9C116-4DA2-472F-9204-F0242F524CAB}" dt="2022-01-24T09:40:19.569" v="32"/>
        <pc:sldMkLst>
          <pc:docMk/>
          <pc:sldMk cId="2583983558" sldId="280"/>
        </pc:sldMkLst>
      </pc:sldChg>
      <pc:sldChg chg="add">
        <pc:chgData name="Victoria Hopton" userId="S::isxvs@bristol.ac.uk::dc807d87-e3ba-4f29-a0ee-de949fa737d2" providerId="AD" clId="Web-{E2F9C116-4DA2-472F-9204-F0242F524CAB}" dt="2022-01-24T09:40:19.679" v="33"/>
        <pc:sldMkLst>
          <pc:docMk/>
          <pc:sldMk cId="2998250143" sldId="281"/>
        </pc:sldMkLst>
      </pc:sldChg>
      <pc:sldChg chg="add">
        <pc:chgData name="Victoria Hopton" userId="S::isxvs@bristol.ac.uk::dc807d87-e3ba-4f29-a0ee-de949fa737d2" providerId="AD" clId="Web-{E2F9C116-4DA2-472F-9204-F0242F524CAB}" dt="2022-01-24T09:40:20.476" v="34"/>
        <pc:sldMkLst>
          <pc:docMk/>
          <pc:sldMk cId="728329649" sldId="282"/>
        </pc:sldMkLst>
      </pc:sldChg>
      <pc:sldChg chg="add">
        <pc:chgData name="Victoria Hopton" userId="S::isxvs@bristol.ac.uk::dc807d87-e3ba-4f29-a0ee-de949fa737d2" providerId="AD" clId="Web-{E2F9C116-4DA2-472F-9204-F0242F524CAB}" dt="2022-01-24T09:40:20.569" v="35"/>
        <pc:sldMkLst>
          <pc:docMk/>
          <pc:sldMk cId="221003448" sldId="283"/>
        </pc:sldMkLst>
      </pc:sldChg>
      <pc:sldChg chg="modSp add">
        <pc:chgData name="Victoria Hopton" userId="S::isxvs@bristol.ac.uk::dc807d87-e3ba-4f29-a0ee-de949fa737d2" providerId="AD" clId="Web-{E2F9C116-4DA2-472F-9204-F0242F524CAB}" dt="2022-01-24T09:49:51.636" v="285" actId="1076"/>
        <pc:sldMkLst>
          <pc:docMk/>
          <pc:sldMk cId="2979840485" sldId="284"/>
        </pc:sldMkLst>
        <pc:spChg chg="mod">
          <ac:chgData name="Victoria Hopton" userId="S::isxvs@bristol.ac.uk::dc807d87-e3ba-4f29-a0ee-de949fa737d2" providerId="AD" clId="Web-{E2F9C116-4DA2-472F-9204-F0242F524CAB}" dt="2022-01-24T09:49:51.636" v="285" actId="1076"/>
          <ac:spMkLst>
            <pc:docMk/>
            <pc:sldMk cId="2979840485" sldId="284"/>
            <ac:spMk id="3" creationId="{5BB1C9A1-C710-4760-B24A-0AE00BC85164}"/>
          </ac:spMkLst>
        </pc:spChg>
      </pc:sldChg>
      <pc:sldChg chg="modSp add">
        <pc:chgData name="Victoria Hopton" userId="S::isxvs@bristol.ac.uk::dc807d87-e3ba-4f29-a0ee-de949fa737d2" providerId="AD" clId="Web-{E2F9C116-4DA2-472F-9204-F0242F524CAB}" dt="2022-01-24T09:46:13.919" v="159" actId="20577"/>
        <pc:sldMkLst>
          <pc:docMk/>
          <pc:sldMk cId="2748883624" sldId="285"/>
        </pc:sldMkLst>
        <pc:spChg chg="mod">
          <ac:chgData name="Victoria Hopton" userId="S::isxvs@bristol.ac.uk::dc807d87-e3ba-4f29-a0ee-de949fa737d2" providerId="AD" clId="Web-{E2F9C116-4DA2-472F-9204-F0242F524CAB}" dt="2022-01-24T09:44:37.085" v="103" actId="1076"/>
          <ac:spMkLst>
            <pc:docMk/>
            <pc:sldMk cId="2748883624" sldId="285"/>
            <ac:spMk id="4" creationId="{E3B42D02-09C6-488F-9E10-FD095A5FBCF8}"/>
          </ac:spMkLst>
        </pc:spChg>
        <pc:spChg chg="mod">
          <ac:chgData name="Victoria Hopton" userId="S::isxvs@bristol.ac.uk::dc807d87-e3ba-4f29-a0ee-de949fa737d2" providerId="AD" clId="Web-{E2F9C116-4DA2-472F-9204-F0242F524CAB}" dt="2022-01-24T09:46:13.919" v="159" actId="20577"/>
          <ac:spMkLst>
            <pc:docMk/>
            <pc:sldMk cId="2748883624" sldId="285"/>
            <ac:spMk id="7" creationId="{D4C013E9-F5FA-44EB-827C-717A56E1DB9D}"/>
          </ac:spMkLst>
        </pc:spChg>
      </pc:sldChg>
      <pc:sldChg chg="addSp delSp modSp new mod setBg">
        <pc:chgData name="Victoria Hopton" userId="S::isxvs@bristol.ac.uk::dc807d87-e3ba-4f29-a0ee-de949fa737d2" providerId="AD" clId="Web-{E2F9C116-4DA2-472F-9204-F0242F524CAB}" dt="2022-01-24T10:06:29.009" v="410" actId="20577"/>
        <pc:sldMkLst>
          <pc:docMk/>
          <pc:sldMk cId="955411402" sldId="286"/>
        </pc:sldMkLst>
        <pc:spChg chg="del">
          <ac:chgData name="Victoria Hopton" userId="S::isxvs@bristol.ac.uk::dc807d87-e3ba-4f29-a0ee-de949fa737d2" providerId="AD" clId="Web-{E2F9C116-4DA2-472F-9204-F0242F524CAB}" dt="2022-01-24T09:56:00.268" v="288"/>
          <ac:spMkLst>
            <pc:docMk/>
            <pc:sldMk cId="955411402" sldId="286"/>
            <ac:spMk id="2" creationId="{A7E0E004-0A8C-4F69-80CB-447379E22F28}"/>
          </ac:spMkLst>
        </pc:spChg>
        <pc:spChg chg="del">
          <ac:chgData name="Victoria Hopton" userId="S::isxvs@bristol.ac.uk::dc807d87-e3ba-4f29-a0ee-de949fa737d2" providerId="AD" clId="Web-{E2F9C116-4DA2-472F-9204-F0242F524CAB}" dt="2022-01-24T09:55:58.299" v="287"/>
          <ac:spMkLst>
            <pc:docMk/>
            <pc:sldMk cId="955411402" sldId="286"/>
            <ac:spMk id="3" creationId="{6EA0E2F4-93DC-4B34-96AF-28C5E6FA1F77}"/>
          </ac:spMkLst>
        </pc:spChg>
        <pc:spChg chg="add del mod">
          <ac:chgData name="Victoria Hopton" userId="S::isxvs@bristol.ac.uk::dc807d87-e3ba-4f29-a0ee-de949fa737d2" providerId="AD" clId="Web-{E2F9C116-4DA2-472F-9204-F0242F524CAB}" dt="2022-01-24T09:57:20.976" v="298"/>
          <ac:spMkLst>
            <pc:docMk/>
            <pc:sldMk cId="955411402" sldId="286"/>
            <ac:spMk id="5" creationId="{EF57A1F0-76AA-4297-A6A5-3445D121D55F}"/>
          </ac:spMkLst>
        </pc:spChg>
        <pc:spChg chg="add del mod">
          <ac:chgData name="Victoria Hopton" userId="S::isxvs@bristol.ac.uk::dc807d87-e3ba-4f29-a0ee-de949fa737d2" providerId="AD" clId="Web-{E2F9C116-4DA2-472F-9204-F0242F524CAB}" dt="2022-01-24T10:04:47.378" v="386"/>
          <ac:spMkLst>
            <pc:docMk/>
            <pc:sldMk cId="955411402" sldId="286"/>
            <ac:spMk id="6" creationId="{845A439C-E0A1-4991-BCB5-51E4F42578AF}"/>
          </ac:spMkLst>
        </pc:spChg>
        <pc:spChg chg="add mod ord">
          <ac:chgData name="Victoria Hopton" userId="S::isxvs@bristol.ac.uk::dc807d87-e3ba-4f29-a0ee-de949fa737d2" providerId="AD" clId="Web-{E2F9C116-4DA2-472F-9204-F0242F524CAB}" dt="2022-01-24T10:06:29.009" v="410" actId="20577"/>
          <ac:spMkLst>
            <pc:docMk/>
            <pc:sldMk cId="955411402" sldId="286"/>
            <ac:spMk id="7" creationId="{49753714-1CF9-431A-9B2C-6A36165BF8D4}"/>
          </ac:spMkLst>
        </pc:spChg>
        <pc:spChg chg="add del">
          <ac:chgData name="Victoria Hopton" userId="S::isxvs@bristol.ac.uk::dc807d87-e3ba-4f29-a0ee-de949fa737d2" providerId="AD" clId="Web-{E2F9C116-4DA2-472F-9204-F0242F524CAB}" dt="2022-01-24T09:56:39.864" v="292"/>
          <ac:spMkLst>
            <pc:docMk/>
            <pc:sldMk cId="955411402" sldId="286"/>
            <ac:spMk id="9" creationId="{7EBFDB7D-DD97-44CE-AFFB-458781A3DB9B}"/>
          </ac:spMkLst>
        </pc:spChg>
        <pc:spChg chg="add del mod">
          <ac:chgData name="Victoria Hopton" userId="S::isxvs@bristol.ac.uk::dc807d87-e3ba-4f29-a0ee-de949fa737d2" providerId="AD" clId="Web-{E2F9C116-4DA2-472F-9204-F0242F524CAB}" dt="2022-01-24T09:59:06.154" v="326"/>
          <ac:spMkLst>
            <pc:docMk/>
            <pc:sldMk cId="955411402" sldId="286"/>
            <ac:spMk id="10" creationId="{9C9F96FC-57F1-4B00-AB3C-D09350148A2B}"/>
          </ac:spMkLst>
        </pc:spChg>
        <pc:spChg chg="add del">
          <ac:chgData name="Victoria Hopton" userId="S::isxvs@bristol.ac.uk::dc807d87-e3ba-4f29-a0ee-de949fa737d2" providerId="AD" clId="Web-{E2F9C116-4DA2-472F-9204-F0242F524CAB}" dt="2022-01-24T09:56:39.864" v="292"/>
          <ac:spMkLst>
            <pc:docMk/>
            <pc:sldMk cId="955411402" sldId="286"/>
            <ac:spMk id="11" creationId="{50F864A1-23CF-4954-887F-3C4458622A68}"/>
          </ac:spMkLst>
        </pc:spChg>
        <pc:spChg chg="add">
          <ac:chgData name="Victoria Hopton" userId="S::isxvs@bristol.ac.uk::dc807d87-e3ba-4f29-a0ee-de949fa737d2" providerId="AD" clId="Web-{E2F9C116-4DA2-472F-9204-F0242F524CAB}" dt="2022-01-24T10:05:57.836" v="395"/>
          <ac:spMkLst>
            <pc:docMk/>
            <pc:sldMk cId="955411402" sldId="286"/>
            <ac:spMk id="12" creationId="{79BB35BC-D5C2-4C8B-A22A-A71E6191913B}"/>
          </ac:spMkLst>
        </pc:spChg>
        <pc:spChg chg="add del">
          <ac:chgData name="Victoria Hopton" userId="S::isxvs@bristol.ac.uk::dc807d87-e3ba-4f29-a0ee-de949fa737d2" providerId="AD" clId="Web-{E2F9C116-4DA2-472F-9204-F0242F524CAB}" dt="2022-01-24T09:56:39.864" v="292"/>
          <ac:spMkLst>
            <pc:docMk/>
            <pc:sldMk cId="955411402" sldId="286"/>
            <ac:spMk id="13" creationId="{8D313E8C-7457-407E-BDA5-EACA44D38247}"/>
          </ac:spMkLst>
        </pc:spChg>
        <pc:picChg chg="add del mod">
          <ac:chgData name="Victoria Hopton" userId="S::isxvs@bristol.ac.uk::dc807d87-e3ba-4f29-a0ee-de949fa737d2" providerId="AD" clId="Web-{E2F9C116-4DA2-472F-9204-F0242F524CAB}" dt="2022-01-24T09:57:31.476" v="301"/>
          <ac:picMkLst>
            <pc:docMk/>
            <pc:sldMk cId="955411402" sldId="286"/>
            <ac:picMk id="4" creationId="{B2251CC2-92D5-45DC-AF9A-50ECB2A3192E}"/>
          </ac:picMkLst>
        </pc:picChg>
        <pc:picChg chg="add mod">
          <ac:chgData name="Victoria Hopton" userId="S::isxvs@bristol.ac.uk::dc807d87-e3ba-4f29-a0ee-de949fa737d2" providerId="AD" clId="Web-{E2F9C116-4DA2-472F-9204-F0242F524CAB}" dt="2022-01-24T10:05:57.836" v="395"/>
          <ac:picMkLst>
            <pc:docMk/>
            <pc:sldMk cId="955411402" sldId="286"/>
            <ac:picMk id="8" creationId="{D996173E-AD38-4A1B-91CA-153874E792E2}"/>
          </ac:picMkLst>
        </pc:picChg>
      </pc:sldChg>
      <pc:sldChg chg="addSp delSp modSp add replId">
        <pc:chgData name="Victoria Hopton" userId="S::isxvs@bristol.ac.uk::dc807d87-e3ba-4f29-a0ee-de949fa737d2" providerId="AD" clId="Web-{E2F9C116-4DA2-472F-9204-F0242F524CAB}" dt="2022-01-24T10:04:27.955" v="383" actId="20577"/>
        <pc:sldMkLst>
          <pc:docMk/>
          <pc:sldMk cId="1384247083" sldId="287"/>
        </pc:sldMkLst>
        <pc:spChg chg="mod">
          <ac:chgData name="Victoria Hopton" userId="S::isxvs@bristol.ac.uk::dc807d87-e3ba-4f29-a0ee-de949fa737d2" providerId="AD" clId="Web-{E2F9C116-4DA2-472F-9204-F0242F524CAB}" dt="2022-01-24T10:04:27.955" v="383" actId="20577"/>
          <ac:spMkLst>
            <pc:docMk/>
            <pc:sldMk cId="1384247083" sldId="287"/>
            <ac:spMk id="5" creationId="{33759B92-6D4E-4529-9E48-88730A2AB296}"/>
          </ac:spMkLst>
        </pc:spChg>
        <pc:spChg chg="del">
          <ac:chgData name="Victoria Hopton" userId="S::isxvs@bristol.ac.uk::dc807d87-e3ba-4f29-a0ee-de949fa737d2" providerId="AD" clId="Web-{E2F9C116-4DA2-472F-9204-F0242F524CAB}" dt="2022-01-24T10:03:17.263" v="367"/>
          <ac:spMkLst>
            <pc:docMk/>
            <pc:sldMk cId="1384247083" sldId="287"/>
            <ac:spMk id="25" creationId="{04812C46-200A-4DEB-A05E-3ED6C68C2387}"/>
          </ac:spMkLst>
        </pc:spChg>
        <pc:spChg chg="del">
          <ac:chgData name="Victoria Hopton" userId="S::isxvs@bristol.ac.uk::dc807d87-e3ba-4f29-a0ee-de949fa737d2" providerId="AD" clId="Web-{E2F9C116-4DA2-472F-9204-F0242F524CAB}" dt="2022-01-24T10:03:17.263" v="367"/>
          <ac:spMkLst>
            <pc:docMk/>
            <pc:sldMk cId="1384247083" sldId="287"/>
            <ac:spMk id="27" creationId="{D1EA859B-E555-4109-94F3-6700E046E008}"/>
          </ac:spMkLst>
        </pc:spChg>
        <pc:spChg chg="add">
          <ac:chgData name="Victoria Hopton" userId="S::isxvs@bristol.ac.uk::dc807d87-e3ba-4f29-a0ee-de949fa737d2" providerId="AD" clId="Web-{E2F9C116-4DA2-472F-9204-F0242F524CAB}" dt="2022-01-24T10:03:17.263" v="367"/>
          <ac:spMkLst>
            <pc:docMk/>
            <pc:sldMk cId="1384247083" sldId="287"/>
            <ac:spMk id="32" creationId="{59264BFD-360D-430E-B593-7BC0D00FBDEE}"/>
          </ac:spMkLst>
        </pc:spChg>
        <pc:spChg chg="add">
          <ac:chgData name="Victoria Hopton" userId="S::isxvs@bristol.ac.uk::dc807d87-e3ba-4f29-a0ee-de949fa737d2" providerId="AD" clId="Web-{E2F9C116-4DA2-472F-9204-F0242F524CAB}" dt="2022-01-24T10:03:17.263" v="367"/>
          <ac:spMkLst>
            <pc:docMk/>
            <pc:sldMk cId="1384247083" sldId="287"/>
            <ac:spMk id="38" creationId="{F249C1C3-EBDE-4C27-BD12-A6AE40A4DBC7}"/>
          </ac:spMkLst>
        </pc:spChg>
        <pc:grpChg chg="add">
          <ac:chgData name="Victoria Hopton" userId="S::isxvs@bristol.ac.uk::dc807d87-e3ba-4f29-a0ee-de949fa737d2" providerId="AD" clId="Web-{E2F9C116-4DA2-472F-9204-F0242F524CAB}" dt="2022-01-24T10:03:17.263" v="367"/>
          <ac:grpSpMkLst>
            <pc:docMk/>
            <pc:sldMk cId="1384247083" sldId="287"/>
            <ac:grpSpMk id="34" creationId="{A4538145-ACBA-40C0-AFBD-DE742723D579}"/>
          </ac:grpSpMkLst>
        </pc:grpChg>
        <pc:picChg chg="mod ord">
          <ac:chgData name="Victoria Hopton" userId="S::isxvs@bristol.ac.uk::dc807d87-e3ba-4f29-a0ee-de949fa737d2" providerId="AD" clId="Web-{E2F9C116-4DA2-472F-9204-F0242F524CAB}" dt="2022-01-24T10:03:17.263" v="367"/>
          <ac:picMkLst>
            <pc:docMk/>
            <pc:sldMk cId="1384247083" sldId="287"/>
            <ac:picMk id="4" creationId="{AA8B742C-9D8E-4545-9085-7FABF9966C52}"/>
          </ac:picMkLst>
        </pc:picChg>
      </pc:sldChg>
      <pc:sldMasterChg chg="add addSldLayout">
        <pc:chgData name="Victoria Hopton" userId="S::isxvs@bristol.ac.uk::dc807d87-e3ba-4f29-a0ee-de949fa737d2" providerId="AD" clId="Web-{E2F9C116-4DA2-472F-9204-F0242F524CAB}" dt="2022-01-24T09:40:17.476" v="10"/>
        <pc:sldMasterMkLst>
          <pc:docMk/>
          <pc:sldMasterMk cId="1217107384" sldId="2147483648"/>
        </pc:sldMasterMkLst>
        <pc:sldLayoutChg chg="add">
          <pc:chgData name="Victoria Hopton" userId="S::isxvs@bristol.ac.uk::dc807d87-e3ba-4f29-a0ee-de949fa737d2" providerId="AD" clId="Web-{E2F9C116-4DA2-472F-9204-F0242F524CAB}" dt="2022-01-24T09:40:17.476" v="10"/>
          <pc:sldLayoutMkLst>
            <pc:docMk/>
            <pc:sldMasterMk cId="1217107384" sldId="2147483648"/>
            <pc:sldLayoutMk cId="4004364690" sldId="2147483649"/>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2239692190" sldId="2147483650"/>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1243410670" sldId="2147483660"/>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1647435761" sldId="2147483661"/>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817548102" sldId="2147483662"/>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1052122126" sldId="2147483663"/>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1318369257" sldId="2147483664"/>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1555942583" sldId="2147483665"/>
          </pc:sldLayoutMkLst>
        </pc:sldLayoutChg>
        <pc:sldLayoutChg chg="add">
          <pc:chgData name="Victoria Hopton" userId="S::isxvs@bristol.ac.uk::dc807d87-e3ba-4f29-a0ee-de949fa737d2" providerId="AD" clId="Web-{E2F9C116-4DA2-472F-9204-F0242F524CAB}" dt="2022-01-24T09:40:17.476" v="10"/>
          <pc:sldLayoutMkLst>
            <pc:docMk/>
            <pc:sldMasterMk cId="1217107384" sldId="2147483648"/>
            <pc:sldLayoutMk cId="3860826603" sldId="2147483699"/>
          </pc:sldLayoutMkLst>
        </pc:sldLayoutChg>
      </pc:sldMasterChg>
      <pc:sldMasterChg chg="add addSldLayout">
        <pc:chgData name="Victoria Hopton" userId="S::isxvs@bristol.ac.uk::dc807d87-e3ba-4f29-a0ee-de949fa737d2" providerId="AD" clId="Web-{E2F9C116-4DA2-472F-9204-F0242F524CAB}" dt="2022-01-24T09:40:17.335" v="9"/>
        <pc:sldMasterMkLst>
          <pc:docMk/>
          <pc:sldMasterMk cId="4237673645" sldId="2147483690"/>
        </pc:sldMasterMkLst>
        <pc:sldLayoutChg chg="add">
          <pc:chgData name="Victoria Hopton" userId="S::isxvs@bristol.ac.uk::dc807d87-e3ba-4f29-a0ee-de949fa737d2" providerId="AD" clId="Web-{E2F9C116-4DA2-472F-9204-F0242F524CAB}" dt="2022-01-24T09:40:17.335" v="9"/>
          <pc:sldLayoutMkLst>
            <pc:docMk/>
            <pc:sldMasterMk cId="4237673645" sldId="2147483690"/>
            <pc:sldLayoutMk cId="1532001565" sldId="2147483651"/>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3693385199" sldId="2147483652"/>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2193626111" sldId="2147483653"/>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1692884870" sldId="2147483654"/>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2902015229" sldId="2147483655"/>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2081323030" sldId="2147483656"/>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1200818626" sldId="2147483657"/>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571635654" sldId="2147483658"/>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2500798570" sldId="2147483659"/>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2127477010" sldId="2147483691"/>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3261318053" sldId="2147483692"/>
          </pc:sldLayoutMkLst>
        </pc:sldLayoutChg>
        <pc:sldLayoutChg chg="add">
          <pc:chgData name="Victoria Hopton" userId="S::isxvs@bristol.ac.uk::dc807d87-e3ba-4f29-a0ee-de949fa737d2" providerId="AD" clId="Web-{E2F9C116-4DA2-472F-9204-F0242F524CAB}" dt="2022-01-24T09:40:17.335" v="9"/>
          <pc:sldLayoutMkLst>
            <pc:docMk/>
            <pc:sldMasterMk cId="4237673645" sldId="2147483690"/>
            <pc:sldLayoutMk cId="3548595844" sldId="2147483695"/>
          </pc:sldLayoutMkLst>
        </pc:sldLayoutChg>
      </pc:sldMasterChg>
      <pc:sldMasterChg chg="replId modSldLayout">
        <pc:chgData name="Victoria Hopton" userId="S::isxvs@bristol.ac.uk::dc807d87-e3ba-4f29-a0ee-de949fa737d2" providerId="AD" clId="Web-{E2F9C116-4DA2-472F-9204-F0242F524CAB}" dt="2022-01-24T09:40:17.476" v="10"/>
        <pc:sldMasterMkLst>
          <pc:docMk/>
          <pc:sldMasterMk cId="2460954070" sldId="2147483700"/>
        </pc:sldMasterMkLst>
        <pc:sldLayoutChg chg="replId">
          <pc:chgData name="Victoria Hopton" userId="S::isxvs@bristol.ac.uk::dc807d87-e3ba-4f29-a0ee-de949fa737d2" providerId="AD" clId="Web-{E2F9C116-4DA2-472F-9204-F0242F524CAB}" dt="2022-01-24T09:40:17.476" v="10"/>
          <pc:sldLayoutMkLst>
            <pc:docMk/>
            <pc:sldMasterMk cId="2460954070" sldId="2147483700"/>
            <pc:sldLayoutMk cId="2385387890" sldId="2147483701"/>
          </pc:sldLayoutMkLst>
        </pc:sldLayoutChg>
        <pc:sldLayoutChg chg="replId">
          <pc:chgData name="Victoria Hopton" userId="S::isxvs@bristol.ac.uk::dc807d87-e3ba-4f29-a0ee-de949fa737d2" providerId="AD" clId="Web-{E2F9C116-4DA2-472F-9204-F0242F524CAB}" dt="2022-01-24T09:40:17.476" v="10"/>
          <pc:sldLayoutMkLst>
            <pc:docMk/>
            <pc:sldMasterMk cId="2460954070" sldId="2147483700"/>
            <pc:sldLayoutMk cId="949138452" sldId="2147483702"/>
          </pc:sldLayoutMkLst>
        </pc:sldLayoutChg>
        <pc:sldLayoutChg chg="replId">
          <pc:chgData name="Victoria Hopton" userId="S::isxvs@bristol.ac.uk::dc807d87-e3ba-4f29-a0ee-de949fa737d2" providerId="AD" clId="Web-{E2F9C116-4DA2-472F-9204-F0242F524CAB}" dt="2022-01-24T09:40:17.476" v="10"/>
          <pc:sldLayoutMkLst>
            <pc:docMk/>
            <pc:sldMasterMk cId="2460954070" sldId="2147483700"/>
            <pc:sldLayoutMk cId="2591524520" sldId="2147483703"/>
          </pc:sldLayoutMkLst>
        </pc:sldLayoutChg>
        <pc:sldLayoutChg chg="replId">
          <pc:chgData name="Victoria Hopton" userId="S::isxvs@bristol.ac.uk::dc807d87-e3ba-4f29-a0ee-de949fa737d2" providerId="AD" clId="Web-{E2F9C116-4DA2-472F-9204-F0242F524CAB}" dt="2022-01-24T09:40:17.476" v="10"/>
          <pc:sldLayoutMkLst>
            <pc:docMk/>
            <pc:sldMasterMk cId="2460954070" sldId="2147483700"/>
            <pc:sldLayoutMk cId="1203092039" sldId="2147483704"/>
          </pc:sldLayoutMkLst>
        </pc:sldLayoutChg>
        <pc:sldLayoutChg chg="replId">
          <pc:chgData name="Victoria Hopton" userId="S::isxvs@bristol.ac.uk::dc807d87-e3ba-4f29-a0ee-de949fa737d2" providerId="AD" clId="Web-{E2F9C116-4DA2-472F-9204-F0242F524CAB}" dt="2022-01-24T09:40:17.476" v="10"/>
          <pc:sldLayoutMkLst>
            <pc:docMk/>
            <pc:sldMasterMk cId="2460954070" sldId="2147483700"/>
            <pc:sldLayoutMk cId="3733172339" sldId="2147483705"/>
          </pc:sldLayoutMkLst>
        </pc:sldLayoutChg>
      </pc:sldMasterChg>
    </pc:docChg>
  </pc:docChgLst>
  <pc:docChgLst>
    <pc:chgData name="Victoria Hopton" userId="S::isxvs@bristol.ac.uk::dc807d87-e3ba-4f29-a0ee-de949fa737d2" providerId="AD" clId="Web-{92EB5F7E-3D70-683F-8DB7-C38CEB5D7703}"/>
    <pc:docChg chg="delSld modSld">
      <pc:chgData name="Victoria Hopton" userId="S::isxvs@bristol.ac.uk::dc807d87-e3ba-4f29-a0ee-de949fa737d2" providerId="AD" clId="Web-{92EB5F7E-3D70-683F-8DB7-C38CEB5D7703}" dt="2022-01-31T12:30:29.977" v="36"/>
      <pc:docMkLst>
        <pc:docMk/>
      </pc:docMkLst>
      <pc:sldChg chg="modSp del">
        <pc:chgData name="Victoria Hopton" userId="S::isxvs@bristol.ac.uk::dc807d87-e3ba-4f29-a0ee-de949fa737d2" providerId="AD" clId="Web-{92EB5F7E-3D70-683F-8DB7-C38CEB5D7703}" dt="2022-01-31T12:30:29.977" v="36"/>
        <pc:sldMkLst>
          <pc:docMk/>
          <pc:sldMk cId="109857222" sldId="256"/>
        </pc:sldMkLst>
        <pc:spChg chg="mod">
          <ac:chgData name="Victoria Hopton" userId="S::isxvs@bristol.ac.uk::dc807d87-e3ba-4f29-a0ee-de949fa737d2" providerId="AD" clId="Web-{92EB5F7E-3D70-683F-8DB7-C38CEB5D7703}" dt="2022-01-31T09:57:33.516" v="35" actId="20577"/>
          <ac:spMkLst>
            <pc:docMk/>
            <pc:sldMk cId="109857222" sldId="256"/>
            <ac:spMk id="3" creationId="{00000000-0000-0000-0000-000000000000}"/>
          </ac:spMkLst>
        </pc:spChg>
      </pc:sldChg>
      <pc:sldChg chg="modSp">
        <pc:chgData name="Victoria Hopton" userId="S::isxvs@bristol.ac.uk::dc807d87-e3ba-4f29-a0ee-de949fa737d2" providerId="AD" clId="Web-{92EB5F7E-3D70-683F-8DB7-C38CEB5D7703}" dt="2022-01-31T09:22:26.560" v="4" actId="20577"/>
        <pc:sldMkLst>
          <pc:docMk/>
          <pc:sldMk cId="728329649" sldId="282"/>
        </pc:sldMkLst>
        <pc:spChg chg="mod">
          <ac:chgData name="Victoria Hopton" userId="S::isxvs@bristol.ac.uk::dc807d87-e3ba-4f29-a0ee-de949fa737d2" providerId="AD" clId="Web-{92EB5F7E-3D70-683F-8DB7-C38CEB5D7703}" dt="2022-01-31T09:22:26.560" v="4" actId="20577"/>
          <ac:spMkLst>
            <pc:docMk/>
            <pc:sldMk cId="728329649" sldId="282"/>
            <ac:spMk id="6" creationId="{24BEBCEE-29D9-4737-8306-92D7141742A2}"/>
          </ac:spMkLst>
        </pc:spChg>
      </pc:sldChg>
    </pc:docChg>
  </pc:docChgLst>
  <pc:docChgLst>
    <pc:chgData name="Lewis Coyne" userId="4955e40a-fd9d-4bc7-82c9-e1a068551365" providerId="ADAL" clId="{1445FCB2-0079-8E48-94CA-EF4B580A9AA5}"/>
    <pc:docChg chg="custSel addSld delSld modSld">
      <pc:chgData name="Lewis Coyne" userId="4955e40a-fd9d-4bc7-82c9-e1a068551365" providerId="ADAL" clId="{1445FCB2-0079-8E48-94CA-EF4B580A9AA5}" dt="2022-01-31T11:23:58.610" v="886" actId="14100"/>
      <pc:docMkLst>
        <pc:docMk/>
      </pc:docMkLst>
      <pc:sldChg chg="del">
        <pc:chgData name="Lewis Coyne" userId="4955e40a-fd9d-4bc7-82c9-e1a068551365" providerId="ADAL" clId="{1445FCB2-0079-8E48-94CA-EF4B580A9AA5}" dt="2022-01-25T10:02:23.775" v="6" actId="2696"/>
        <pc:sldMkLst>
          <pc:docMk/>
          <pc:sldMk cId="171898005" sldId="261"/>
        </pc:sldMkLst>
      </pc:sldChg>
      <pc:sldChg chg="del">
        <pc:chgData name="Lewis Coyne" userId="4955e40a-fd9d-4bc7-82c9-e1a068551365" providerId="ADAL" clId="{1445FCB2-0079-8E48-94CA-EF4B580A9AA5}" dt="2022-01-25T10:48:24.408" v="869" actId="2696"/>
        <pc:sldMkLst>
          <pc:docMk/>
          <pc:sldMk cId="3536255320" sldId="267"/>
        </pc:sldMkLst>
      </pc:sldChg>
      <pc:sldChg chg="del">
        <pc:chgData name="Lewis Coyne" userId="4955e40a-fd9d-4bc7-82c9-e1a068551365" providerId="ADAL" clId="{1445FCB2-0079-8E48-94CA-EF4B580A9AA5}" dt="2022-01-25T10:48:24.412" v="870" actId="2696"/>
        <pc:sldMkLst>
          <pc:docMk/>
          <pc:sldMk cId="4174838195" sldId="268"/>
        </pc:sldMkLst>
      </pc:sldChg>
      <pc:sldChg chg="del">
        <pc:chgData name="Lewis Coyne" userId="4955e40a-fd9d-4bc7-82c9-e1a068551365" providerId="ADAL" clId="{1445FCB2-0079-8E48-94CA-EF4B580A9AA5}" dt="2022-01-25T10:48:24.416" v="871" actId="2696"/>
        <pc:sldMkLst>
          <pc:docMk/>
          <pc:sldMk cId="974741738" sldId="269"/>
        </pc:sldMkLst>
      </pc:sldChg>
      <pc:sldChg chg="del">
        <pc:chgData name="Lewis Coyne" userId="4955e40a-fd9d-4bc7-82c9-e1a068551365" providerId="ADAL" clId="{1445FCB2-0079-8E48-94CA-EF4B580A9AA5}" dt="2022-01-25T10:48:24.420" v="872" actId="2696"/>
        <pc:sldMkLst>
          <pc:docMk/>
          <pc:sldMk cId="1277191727" sldId="270"/>
        </pc:sldMkLst>
      </pc:sldChg>
      <pc:sldChg chg="del">
        <pc:chgData name="Lewis Coyne" userId="4955e40a-fd9d-4bc7-82c9-e1a068551365" providerId="ADAL" clId="{1445FCB2-0079-8E48-94CA-EF4B580A9AA5}" dt="2022-01-25T10:48:15.427" v="868" actId="2696"/>
        <pc:sldMkLst>
          <pc:docMk/>
          <pc:sldMk cId="3979457283" sldId="271"/>
        </pc:sldMkLst>
      </pc:sldChg>
      <pc:sldChg chg="modSp add">
        <pc:chgData name="Lewis Coyne" userId="4955e40a-fd9d-4bc7-82c9-e1a068551365" providerId="ADAL" clId="{1445FCB2-0079-8E48-94CA-EF4B580A9AA5}" dt="2022-01-25T10:38:44.265" v="646" actId="20577"/>
        <pc:sldMkLst>
          <pc:docMk/>
          <pc:sldMk cId="3079135738" sldId="449"/>
        </pc:sldMkLst>
        <pc:spChg chg="mod">
          <ac:chgData name="Lewis Coyne" userId="4955e40a-fd9d-4bc7-82c9-e1a068551365" providerId="ADAL" clId="{1445FCB2-0079-8E48-94CA-EF4B580A9AA5}" dt="2022-01-25T10:38:44.265" v="646" actId="20577"/>
          <ac:spMkLst>
            <pc:docMk/>
            <pc:sldMk cId="3079135738" sldId="449"/>
            <ac:spMk id="2" creationId="{40487271-53C8-4ECE-9D19-5190BAE44D4B}"/>
          </ac:spMkLst>
        </pc:spChg>
      </pc:sldChg>
      <pc:sldChg chg="add del">
        <pc:chgData name="Lewis Coyne" userId="4955e40a-fd9d-4bc7-82c9-e1a068551365" providerId="ADAL" clId="{1445FCB2-0079-8E48-94CA-EF4B580A9AA5}" dt="2022-01-25T10:34:16.746" v="617" actId="2696"/>
        <pc:sldMkLst>
          <pc:docMk/>
          <pc:sldMk cId="3660931149" sldId="453"/>
        </pc:sldMkLst>
      </pc:sldChg>
      <pc:sldChg chg="modSp add">
        <pc:chgData name="Lewis Coyne" userId="4955e40a-fd9d-4bc7-82c9-e1a068551365" providerId="ADAL" clId="{1445FCB2-0079-8E48-94CA-EF4B580A9AA5}" dt="2022-01-25T10:44:26.086" v="782" actId="20577"/>
        <pc:sldMkLst>
          <pc:docMk/>
          <pc:sldMk cId="3894007933" sldId="457"/>
        </pc:sldMkLst>
        <pc:spChg chg="mod">
          <ac:chgData name="Lewis Coyne" userId="4955e40a-fd9d-4bc7-82c9-e1a068551365" providerId="ADAL" clId="{1445FCB2-0079-8E48-94CA-EF4B580A9AA5}" dt="2022-01-25T10:42:56.930" v="747" actId="1076"/>
          <ac:spMkLst>
            <pc:docMk/>
            <pc:sldMk cId="3894007933" sldId="457"/>
            <ac:spMk id="7" creationId="{EE31D9A3-AC61-41B4-9150-096881A9D2C0}"/>
          </ac:spMkLst>
        </pc:spChg>
        <pc:spChg chg="mod">
          <ac:chgData name="Lewis Coyne" userId="4955e40a-fd9d-4bc7-82c9-e1a068551365" providerId="ADAL" clId="{1445FCB2-0079-8E48-94CA-EF4B580A9AA5}" dt="2022-01-25T10:43:42.395" v="765" actId="20577"/>
          <ac:spMkLst>
            <pc:docMk/>
            <pc:sldMk cId="3894007933" sldId="457"/>
            <ac:spMk id="10" creationId="{18E5152E-CB42-4071-9512-7014726761B0}"/>
          </ac:spMkLst>
        </pc:spChg>
        <pc:spChg chg="mod">
          <ac:chgData name="Lewis Coyne" userId="4955e40a-fd9d-4bc7-82c9-e1a068551365" providerId="ADAL" clId="{1445FCB2-0079-8E48-94CA-EF4B580A9AA5}" dt="2022-01-25T10:44:26.086" v="782" actId="20577"/>
          <ac:spMkLst>
            <pc:docMk/>
            <pc:sldMk cId="3894007933" sldId="457"/>
            <ac:spMk id="11" creationId="{287CD98C-021E-4D84-9B51-889263E9B90F}"/>
          </ac:spMkLst>
        </pc:spChg>
        <pc:spChg chg="mod">
          <ac:chgData name="Lewis Coyne" userId="4955e40a-fd9d-4bc7-82c9-e1a068551365" providerId="ADAL" clId="{1445FCB2-0079-8E48-94CA-EF4B580A9AA5}" dt="2022-01-25T10:44:16.805" v="779" actId="20577"/>
          <ac:spMkLst>
            <pc:docMk/>
            <pc:sldMk cId="3894007933" sldId="457"/>
            <ac:spMk id="13" creationId="{C5C24E9F-197E-49EA-94C5-E486DCAE07D4}"/>
          </ac:spMkLst>
        </pc:spChg>
      </pc:sldChg>
      <pc:sldChg chg="modSp add">
        <pc:chgData name="Lewis Coyne" userId="4955e40a-fd9d-4bc7-82c9-e1a068551365" providerId="ADAL" clId="{1445FCB2-0079-8E48-94CA-EF4B580A9AA5}" dt="2022-01-25T10:47:53.411" v="867" actId="255"/>
        <pc:sldMkLst>
          <pc:docMk/>
          <pc:sldMk cId="2976339838" sldId="461"/>
        </pc:sldMkLst>
        <pc:spChg chg="mod">
          <ac:chgData name="Lewis Coyne" userId="4955e40a-fd9d-4bc7-82c9-e1a068551365" providerId="ADAL" clId="{1445FCB2-0079-8E48-94CA-EF4B580A9AA5}" dt="2022-01-25T10:39:03.508" v="654" actId="20577"/>
          <ac:spMkLst>
            <pc:docMk/>
            <pc:sldMk cId="2976339838" sldId="461"/>
            <ac:spMk id="2" creationId="{40487271-53C8-4ECE-9D19-5190BAE44D4B}"/>
          </ac:spMkLst>
        </pc:spChg>
        <pc:spChg chg="mod">
          <ac:chgData name="Lewis Coyne" userId="4955e40a-fd9d-4bc7-82c9-e1a068551365" providerId="ADAL" clId="{1445FCB2-0079-8E48-94CA-EF4B580A9AA5}" dt="2022-01-25T10:47:32.885" v="865" actId="255"/>
          <ac:spMkLst>
            <pc:docMk/>
            <pc:sldMk cId="2976339838" sldId="461"/>
            <ac:spMk id="8" creationId="{990FACCB-7EC5-4510-8497-3C99D456DD23}"/>
          </ac:spMkLst>
        </pc:spChg>
        <pc:spChg chg="mod">
          <ac:chgData name="Lewis Coyne" userId="4955e40a-fd9d-4bc7-82c9-e1a068551365" providerId="ADAL" clId="{1445FCB2-0079-8E48-94CA-EF4B580A9AA5}" dt="2022-01-25T10:47:53.411" v="867" actId="255"/>
          <ac:spMkLst>
            <pc:docMk/>
            <pc:sldMk cId="2976339838" sldId="461"/>
            <ac:spMk id="15" creationId="{95FC644B-672C-4607-BB4C-313635C23FCE}"/>
          </ac:spMkLst>
        </pc:spChg>
        <pc:spChg chg="mod">
          <ac:chgData name="Lewis Coyne" userId="4955e40a-fd9d-4bc7-82c9-e1a068551365" providerId="ADAL" clId="{1445FCB2-0079-8E48-94CA-EF4B580A9AA5}" dt="2022-01-25T10:47:05.163" v="862" actId="255"/>
          <ac:spMkLst>
            <pc:docMk/>
            <pc:sldMk cId="2976339838" sldId="461"/>
            <ac:spMk id="17" creationId="{BE7B92A6-EE14-44EC-B24B-0D82EC89E5F7}"/>
          </ac:spMkLst>
        </pc:spChg>
      </pc:sldChg>
      <pc:sldChg chg="add setBg">
        <pc:chgData name="Lewis Coyne" userId="4955e40a-fd9d-4bc7-82c9-e1a068551365" providerId="ADAL" clId="{1445FCB2-0079-8E48-94CA-EF4B580A9AA5}" dt="2022-01-25T10:34:08.392" v="615"/>
        <pc:sldMkLst>
          <pc:docMk/>
          <pc:sldMk cId="2213357953" sldId="467"/>
        </pc:sldMkLst>
      </pc:sldChg>
      <pc:sldChg chg="modSp add">
        <pc:chgData name="Lewis Coyne" userId="4955e40a-fd9d-4bc7-82c9-e1a068551365" providerId="ADAL" clId="{1445FCB2-0079-8E48-94CA-EF4B580A9AA5}" dt="2022-01-25T10:10:39.307" v="38" actId="14100"/>
        <pc:sldMkLst>
          <pc:docMk/>
          <pc:sldMk cId="2052606976" sldId="491"/>
        </pc:sldMkLst>
        <pc:spChg chg="mod">
          <ac:chgData name="Lewis Coyne" userId="4955e40a-fd9d-4bc7-82c9-e1a068551365" providerId="ADAL" clId="{1445FCB2-0079-8E48-94CA-EF4B580A9AA5}" dt="2022-01-25T10:10:39.307" v="38" actId="14100"/>
          <ac:spMkLst>
            <pc:docMk/>
            <pc:sldMk cId="2052606976" sldId="491"/>
            <ac:spMk id="8" creationId="{72BCA01F-4D94-41D6-9ECF-2D898561E1D9}"/>
          </ac:spMkLst>
        </pc:spChg>
      </pc:sldChg>
      <pc:sldChg chg="modSp add">
        <pc:chgData name="Lewis Coyne" userId="4955e40a-fd9d-4bc7-82c9-e1a068551365" providerId="ADAL" clId="{1445FCB2-0079-8E48-94CA-EF4B580A9AA5}" dt="2022-01-25T10:11:38.243" v="58" actId="14100"/>
        <pc:sldMkLst>
          <pc:docMk/>
          <pc:sldMk cId="2904305614" sldId="493"/>
        </pc:sldMkLst>
        <pc:spChg chg="mod">
          <ac:chgData name="Lewis Coyne" userId="4955e40a-fd9d-4bc7-82c9-e1a068551365" providerId="ADAL" clId="{1445FCB2-0079-8E48-94CA-EF4B580A9AA5}" dt="2022-01-25T10:11:38.243" v="58" actId="14100"/>
          <ac:spMkLst>
            <pc:docMk/>
            <pc:sldMk cId="2904305614" sldId="493"/>
            <ac:spMk id="3" creationId="{211749A5-E243-4AB7-81EF-17D55F6130A9}"/>
          </ac:spMkLst>
        </pc:spChg>
      </pc:sldChg>
      <pc:sldChg chg="modSp add">
        <pc:chgData name="Lewis Coyne" userId="4955e40a-fd9d-4bc7-82c9-e1a068551365" providerId="ADAL" clId="{1445FCB2-0079-8E48-94CA-EF4B580A9AA5}" dt="2022-01-25T10:16:07.254" v="374" actId="255"/>
        <pc:sldMkLst>
          <pc:docMk/>
          <pc:sldMk cId="2651267628" sldId="494"/>
        </pc:sldMkLst>
        <pc:spChg chg="mod">
          <ac:chgData name="Lewis Coyne" userId="4955e40a-fd9d-4bc7-82c9-e1a068551365" providerId="ADAL" clId="{1445FCB2-0079-8E48-94CA-EF4B580A9AA5}" dt="2022-01-25T10:16:07.254" v="374" actId="255"/>
          <ac:spMkLst>
            <pc:docMk/>
            <pc:sldMk cId="2651267628" sldId="494"/>
            <ac:spMk id="2" creationId="{9A49A0C5-9B63-4306-A4E6-B9B6BC437AA0}"/>
          </ac:spMkLst>
        </pc:spChg>
        <pc:spChg chg="mod">
          <ac:chgData name="Lewis Coyne" userId="4955e40a-fd9d-4bc7-82c9-e1a068551365" providerId="ADAL" clId="{1445FCB2-0079-8E48-94CA-EF4B580A9AA5}" dt="2022-01-25T10:12:23.425" v="84" actId="113"/>
          <ac:spMkLst>
            <pc:docMk/>
            <pc:sldMk cId="2651267628" sldId="494"/>
            <ac:spMk id="3" creationId="{211749A5-E243-4AB7-81EF-17D55F6130A9}"/>
          </ac:spMkLst>
        </pc:spChg>
      </pc:sldChg>
      <pc:sldChg chg="addSp modSp add modAnim">
        <pc:chgData name="Lewis Coyne" userId="4955e40a-fd9d-4bc7-82c9-e1a068551365" providerId="ADAL" clId="{1445FCB2-0079-8E48-94CA-EF4B580A9AA5}" dt="2022-01-25T10:27:29.825" v="614" actId="14100"/>
        <pc:sldMkLst>
          <pc:docMk/>
          <pc:sldMk cId="1989692014" sldId="495"/>
        </pc:sldMkLst>
        <pc:spChg chg="mod">
          <ac:chgData name="Lewis Coyne" userId="4955e40a-fd9d-4bc7-82c9-e1a068551365" providerId="ADAL" clId="{1445FCB2-0079-8E48-94CA-EF4B580A9AA5}" dt="2022-01-25T10:15:26.243" v="364" actId="20577"/>
          <ac:spMkLst>
            <pc:docMk/>
            <pc:sldMk cId="1989692014" sldId="495"/>
            <ac:spMk id="3" creationId="{211749A5-E243-4AB7-81EF-17D55F6130A9}"/>
          </ac:spMkLst>
        </pc:spChg>
        <pc:spChg chg="add mod">
          <ac:chgData name="Lewis Coyne" userId="4955e40a-fd9d-4bc7-82c9-e1a068551365" providerId="ADAL" clId="{1445FCB2-0079-8E48-94CA-EF4B580A9AA5}" dt="2022-01-25T10:27:29.825" v="614" actId="14100"/>
          <ac:spMkLst>
            <pc:docMk/>
            <pc:sldMk cId="1989692014" sldId="495"/>
            <ac:spMk id="4" creationId="{9E4EC914-38EF-014C-9621-2A3D25768C8D}"/>
          </ac:spMkLst>
        </pc:spChg>
        <pc:spChg chg="add mod">
          <ac:chgData name="Lewis Coyne" userId="4955e40a-fd9d-4bc7-82c9-e1a068551365" providerId="ADAL" clId="{1445FCB2-0079-8E48-94CA-EF4B580A9AA5}" dt="2022-01-25T10:26:39.209" v="599" actId="1076"/>
          <ac:spMkLst>
            <pc:docMk/>
            <pc:sldMk cId="1989692014" sldId="495"/>
            <ac:spMk id="5" creationId="{135EAD83-566A-D249-9F5A-BD7535B3D0B0}"/>
          </ac:spMkLst>
        </pc:spChg>
        <pc:spChg chg="add mod">
          <ac:chgData name="Lewis Coyne" userId="4955e40a-fd9d-4bc7-82c9-e1a068551365" providerId="ADAL" clId="{1445FCB2-0079-8E48-94CA-EF4B580A9AA5}" dt="2022-01-25T10:27:08.807" v="609" actId="20577"/>
          <ac:spMkLst>
            <pc:docMk/>
            <pc:sldMk cId="1989692014" sldId="495"/>
            <ac:spMk id="6" creationId="{DA746291-6B3F-A04C-961A-6213BEC4FC01}"/>
          </ac:spMkLst>
        </pc:spChg>
      </pc:sldChg>
      <pc:sldChg chg="add del">
        <pc:chgData name="Lewis Coyne" userId="4955e40a-fd9d-4bc7-82c9-e1a068551365" providerId="ADAL" clId="{1445FCB2-0079-8E48-94CA-EF4B580A9AA5}" dt="2022-01-25T10:15:38.482" v="365" actId="2696"/>
        <pc:sldMkLst>
          <pc:docMk/>
          <pc:sldMk cId="2901316206" sldId="496"/>
        </pc:sldMkLst>
      </pc:sldChg>
      <pc:sldChg chg="add del">
        <pc:chgData name="Lewis Coyne" userId="4955e40a-fd9d-4bc7-82c9-e1a068551365" providerId="ADAL" clId="{1445FCB2-0079-8E48-94CA-EF4B580A9AA5}" dt="2022-01-25T10:15:38.497" v="366" actId="2696"/>
        <pc:sldMkLst>
          <pc:docMk/>
          <pc:sldMk cId="3235397243" sldId="497"/>
        </pc:sldMkLst>
      </pc:sldChg>
      <pc:sldChg chg="add modAnim">
        <pc:chgData name="Lewis Coyne" userId="4955e40a-fd9d-4bc7-82c9-e1a068551365" providerId="ADAL" clId="{1445FCB2-0079-8E48-94CA-EF4B580A9AA5}" dt="2022-01-25T09:59:09.412" v="2"/>
        <pc:sldMkLst>
          <pc:docMk/>
          <pc:sldMk cId="3249120535" sldId="645"/>
        </pc:sldMkLst>
      </pc:sldChg>
      <pc:sldChg chg="add">
        <pc:chgData name="Lewis Coyne" userId="4955e40a-fd9d-4bc7-82c9-e1a068551365" providerId="ADAL" clId="{1445FCB2-0079-8E48-94CA-EF4B580A9AA5}" dt="2022-01-25T09:58:38.764" v="0"/>
        <pc:sldMkLst>
          <pc:docMk/>
          <pc:sldMk cId="1717800622" sldId="646"/>
        </pc:sldMkLst>
      </pc:sldChg>
      <pc:sldChg chg="add">
        <pc:chgData name="Lewis Coyne" userId="4955e40a-fd9d-4bc7-82c9-e1a068551365" providerId="ADAL" clId="{1445FCB2-0079-8E48-94CA-EF4B580A9AA5}" dt="2022-01-25T10:00:02.664" v="3"/>
        <pc:sldMkLst>
          <pc:docMk/>
          <pc:sldMk cId="4293927397" sldId="654"/>
        </pc:sldMkLst>
      </pc:sldChg>
      <pc:sldChg chg="add">
        <pc:chgData name="Lewis Coyne" userId="4955e40a-fd9d-4bc7-82c9-e1a068551365" providerId="ADAL" clId="{1445FCB2-0079-8E48-94CA-EF4B580A9AA5}" dt="2022-01-25T10:02:01.404" v="5"/>
        <pc:sldMkLst>
          <pc:docMk/>
          <pc:sldMk cId="3081374" sldId="655"/>
        </pc:sldMkLst>
      </pc:sldChg>
      <pc:sldChg chg="add">
        <pc:chgData name="Lewis Coyne" userId="4955e40a-fd9d-4bc7-82c9-e1a068551365" providerId="ADAL" clId="{1445FCB2-0079-8E48-94CA-EF4B580A9AA5}" dt="2022-01-25T10:02:01.404" v="5"/>
        <pc:sldMkLst>
          <pc:docMk/>
          <pc:sldMk cId="2392009409" sldId="656"/>
        </pc:sldMkLst>
      </pc:sldChg>
      <pc:sldChg chg="add">
        <pc:chgData name="Lewis Coyne" userId="4955e40a-fd9d-4bc7-82c9-e1a068551365" providerId="ADAL" clId="{1445FCB2-0079-8E48-94CA-EF4B580A9AA5}" dt="2022-01-31T11:18:15.942" v="873"/>
        <pc:sldMkLst>
          <pc:docMk/>
          <pc:sldMk cId="4103137785" sldId="657"/>
        </pc:sldMkLst>
      </pc:sldChg>
      <pc:sldChg chg="modSp add">
        <pc:chgData name="Lewis Coyne" userId="4955e40a-fd9d-4bc7-82c9-e1a068551365" providerId="ADAL" clId="{1445FCB2-0079-8E48-94CA-EF4B580A9AA5}" dt="2022-01-31T11:18:28.900" v="874" actId="1076"/>
        <pc:sldMkLst>
          <pc:docMk/>
          <pc:sldMk cId="2074929871" sldId="659"/>
        </pc:sldMkLst>
        <pc:spChg chg="mod">
          <ac:chgData name="Lewis Coyne" userId="4955e40a-fd9d-4bc7-82c9-e1a068551365" providerId="ADAL" clId="{1445FCB2-0079-8E48-94CA-EF4B580A9AA5}" dt="2022-01-31T11:18:28.900" v="874" actId="1076"/>
          <ac:spMkLst>
            <pc:docMk/>
            <pc:sldMk cId="2074929871" sldId="659"/>
            <ac:spMk id="15" creationId="{D8082993-590A-CD47-B2CC-796D73E414A1}"/>
          </ac:spMkLst>
        </pc:spChg>
      </pc:sldChg>
      <pc:sldChg chg="addSp delSp modSp add">
        <pc:chgData name="Lewis Coyne" userId="4955e40a-fd9d-4bc7-82c9-e1a068551365" providerId="ADAL" clId="{1445FCB2-0079-8E48-94CA-EF4B580A9AA5}" dt="2022-01-31T11:23:58.610" v="886" actId="14100"/>
        <pc:sldMkLst>
          <pc:docMk/>
          <pc:sldMk cId="3950432142" sldId="660"/>
        </pc:sldMkLst>
        <pc:spChg chg="del mod">
          <ac:chgData name="Lewis Coyne" userId="4955e40a-fd9d-4bc7-82c9-e1a068551365" providerId="ADAL" clId="{1445FCB2-0079-8E48-94CA-EF4B580A9AA5}" dt="2022-01-31T11:19:27.187" v="879" actId="478"/>
          <ac:spMkLst>
            <pc:docMk/>
            <pc:sldMk cId="3950432142" sldId="660"/>
            <ac:spMk id="2" creationId="{40487271-53C8-4ECE-9D19-5190BAE44D4B}"/>
          </ac:spMkLst>
        </pc:spChg>
        <pc:spChg chg="del">
          <ac:chgData name="Lewis Coyne" userId="4955e40a-fd9d-4bc7-82c9-e1a068551365" providerId="ADAL" clId="{1445FCB2-0079-8E48-94CA-EF4B580A9AA5}" dt="2022-01-31T11:19:27.187" v="879" actId="478"/>
          <ac:spMkLst>
            <pc:docMk/>
            <pc:sldMk cId="3950432142" sldId="660"/>
            <ac:spMk id="3" creationId="{FB1E0D88-F891-1C42-88F8-ADE5909769BB}"/>
          </ac:spMkLst>
        </pc:spChg>
        <pc:spChg chg="del">
          <ac:chgData name="Lewis Coyne" userId="4955e40a-fd9d-4bc7-82c9-e1a068551365" providerId="ADAL" clId="{1445FCB2-0079-8E48-94CA-EF4B580A9AA5}" dt="2022-01-31T11:19:37.124" v="883" actId="478"/>
          <ac:spMkLst>
            <pc:docMk/>
            <pc:sldMk cId="3950432142" sldId="660"/>
            <ac:spMk id="4" creationId="{77E8A2AB-4ECE-7B4E-860B-B76A6553EF4E}"/>
          </ac:spMkLst>
        </pc:spChg>
        <pc:spChg chg="add del mod">
          <ac:chgData name="Lewis Coyne" userId="4955e40a-fd9d-4bc7-82c9-e1a068551365" providerId="ADAL" clId="{1445FCB2-0079-8E48-94CA-EF4B580A9AA5}" dt="2022-01-31T11:19:21.990" v="877" actId="478"/>
          <ac:spMkLst>
            <pc:docMk/>
            <pc:sldMk cId="3950432142" sldId="660"/>
            <ac:spMk id="6" creationId="{6CAA8FF3-68ED-2F4D-B94A-E970D6F41206}"/>
          </ac:spMkLst>
        </pc:spChg>
        <pc:spChg chg="add del mod">
          <ac:chgData name="Lewis Coyne" userId="4955e40a-fd9d-4bc7-82c9-e1a068551365" providerId="ADAL" clId="{1445FCB2-0079-8E48-94CA-EF4B580A9AA5}" dt="2022-01-31T11:19:33.936" v="882" actId="478"/>
          <ac:spMkLst>
            <pc:docMk/>
            <pc:sldMk cId="3950432142" sldId="660"/>
            <ac:spMk id="9" creationId="{F83D9CB0-4C8D-3440-B2DB-4597AE8553BC}"/>
          </ac:spMkLst>
        </pc:spChg>
        <pc:spChg chg="del">
          <ac:chgData name="Lewis Coyne" userId="4955e40a-fd9d-4bc7-82c9-e1a068551365" providerId="ADAL" clId="{1445FCB2-0079-8E48-94CA-EF4B580A9AA5}" dt="2022-01-31T11:19:31.284" v="880" actId="478"/>
          <ac:spMkLst>
            <pc:docMk/>
            <pc:sldMk cId="3950432142" sldId="660"/>
            <ac:spMk id="10" creationId="{99F84384-95E1-43A5-A8BA-60631EDE3A53}"/>
          </ac:spMkLst>
        </pc:spChg>
        <pc:picChg chg="del">
          <ac:chgData name="Lewis Coyne" userId="4955e40a-fd9d-4bc7-82c9-e1a068551365" providerId="ADAL" clId="{1445FCB2-0079-8E48-94CA-EF4B580A9AA5}" dt="2022-01-31T11:19:20.965" v="876" actId="478"/>
          <ac:picMkLst>
            <pc:docMk/>
            <pc:sldMk cId="3950432142" sldId="660"/>
            <ac:picMk id="8" creationId="{B3F169EE-71C2-E148-A3E7-7DB97027018A}"/>
          </ac:picMkLst>
        </pc:picChg>
        <pc:picChg chg="add mod">
          <ac:chgData name="Lewis Coyne" userId="4955e40a-fd9d-4bc7-82c9-e1a068551365" providerId="ADAL" clId="{1445FCB2-0079-8E48-94CA-EF4B580A9AA5}" dt="2022-01-31T11:23:58.610" v="886" actId="14100"/>
          <ac:picMkLst>
            <pc:docMk/>
            <pc:sldMk cId="3950432142" sldId="660"/>
            <ac:picMk id="14" creationId="{D9A49117-0FF3-C84F-87E9-5B626F82F30B}"/>
          </ac:picMkLst>
        </pc:picChg>
      </pc:sldChg>
    </pc:docChg>
  </pc:docChgLst>
  <pc:docChgLst>
    <pc:chgData name="Victoria Hopton" userId="S::isxvs@bristol.ac.uk::dc807d87-e3ba-4f29-a0ee-de949fa737d2" providerId="AD" clId="Web-{50393216-3D80-DF59-D01E-799D6BF6A68E}"/>
    <pc:docChg chg="addSld delSld modSld sldOrd">
      <pc:chgData name="Victoria Hopton" userId="S::isxvs@bristol.ac.uk::dc807d87-e3ba-4f29-a0ee-de949fa737d2" providerId="AD" clId="Web-{50393216-3D80-DF59-D01E-799D6BF6A68E}" dt="2022-01-31T13:35:20.692" v="33" actId="20577"/>
      <pc:docMkLst>
        <pc:docMk/>
      </pc:docMkLst>
      <pc:sldChg chg="modSp">
        <pc:chgData name="Victoria Hopton" userId="S::isxvs@bristol.ac.uk::dc807d87-e3ba-4f29-a0ee-de949fa737d2" providerId="AD" clId="Web-{50393216-3D80-DF59-D01E-799D6BF6A68E}" dt="2022-01-31T13:35:20.692" v="33" actId="20577"/>
        <pc:sldMkLst>
          <pc:docMk/>
          <pc:sldMk cId="2979840485" sldId="284"/>
        </pc:sldMkLst>
        <pc:spChg chg="mod">
          <ac:chgData name="Victoria Hopton" userId="S::isxvs@bristol.ac.uk::dc807d87-e3ba-4f29-a0ee-de949fa737d2" providerId="AD" clId="Web-{50393216-3D80-DF59-D01E-799D6BF6A68E}" dt="2022-01-31T13:35:20.692" v="33" actId="20577"/>
          <ac:spMkLst>
            <pc:docMk/>
            <pc:sldMk cId="2979840485" sldId="284"/>
            <ac:spMk id="3" creationId="{5BB1C9A1-C710-4760-B24A-0AE00BC85164}"/>
          </ac:spMkLst>
        </pc:spChg>
      </pc:sldChg>
      <pc:sldChg chg="del">
        <pc:chgData name="Victoria Hopton" userId="S::isxvs@bristol.ac.uk::dc807d87-e3ba-4f29-a0ee-de949fa737d2" providerId="AD" clId="Web-{50393216-3D80-DF59-D01E-799D6BF6A68E}" dt="2022-01-31T13:27:59.480" v="22"/>
        <pc:sldMkLst>
          <pc:docMk/>
          <pc:sldMk cId="3253025612" sldId="288"/>
        </pc:sldMkLst>
      </pc:sldChg>
      <pc:sldChg chg="addSp delSp modSp add ord">
        <pc:chgData name="Victoria Hopton" userId="S::isxvs@bristol.ac.uk::dc807d87-e3ba-4f29-a0ee-de949fa737d2" providerId="AD" clId="Web-{50393216-3D80-DF59-D01E-799D6BF6A68E}" dt="2022-01-31T12:52:22.186" v="14" actId="1076"/>
        <pc:sldMkLst>
          <pc:docMk/>
          <pc:sldMk cId="3342057774" sldId="661"/>
        </pc:sldMkLst>
        <pc:picChg chg="add mod">
          <ac:chgData name="Victoria Hopton" userId="S::isxvs@bristol.ac.uk::dc807d87-e3ba-4f29-a0ee-de949fa737d2" providerId="AD" clId="Web-{50393216-3D80-DF59-D01E-799D6BF6A68E}" dt="2022-01-31T12:47:40.773" v="4" actId="1076"/>
          <ac:picMkLst>
            <pc:docMk/>
            <pc:sldMk cId="3342057774" sldId="661"/>
            <ac:picMk id="2" creationId="{96C33F3E-1D56-47C8-968F-7A5EBEF39FCF}"/>
          </ac:picMkLst>
        </pc:picChg>
        <pc:picChg chg="add mod">
          <ac:chgData name="Victoria Hopton" userId="S::isxvs@bristol.ac.uk::dc807d87-e3ba-4f29-a0ee-de949fa737d2" providerId="AD" clId="Web-{50393216-3D80-DF59-D01E-799D6BF6A68E}" dt="2022-01-31T12:49:40.026" v="9" actId="1076"/>
          <ac:picMkLst>
            <pc:docMk/>
            <pc:sldMk cId="3342057774" sldId="661"/>
            <ac:picMk id="3" creationId="{835D48A8-64A2-4E80-8011-11E53E1CCB22}"/>
          </ac:picMkLst>
        </pc:picChg>
        <pc:picChg chg="add mod">
          <ac:chgData name="Victoria Hopton" userId="S::isxvs@bristol.ac.uk::dc807d87-e3ba-4f29-a0ee-de949fa737d2" providerId="AD" clId="Web-{50393216-3D80-DF59-D01E-799D6BF6A68E}" dt="2022-01-31T12:52:19.998" v="13" actId="1076"/>
          <ac:picMkLst>
            <pc:docMk/>
            <pc:sldMk cId="3342057774" sldId="661"/>
            <ac:picMk id="4" creationId="{E24423E0-B206-43D8-BC67-F0F43085BCB1}"/>
          </ac:picMkLst>
        </pc:picChg>
        <pc:picChg chg="del">
          <ac:chgData name="Victoria Hopton" userId="S::isxvs@bristol.ac.uk::dc807d87-e3ba-4f29-a0ee-de949fa737d2" providerId="AD" clId="Web-{50393216-3D80-DF59-D01E-799D6BF6A68E}" dt="2022-01-31T12:46:37.693" v="2"/>
          <ac:picMkLst>
            <pc:docMk/>
            <pc:sldMk cId="3342057774" sldId="661"/>
            <ac:picMk id="15" creationId="{AFC45CF2-1E39-4BAB-920E-2BC03E63B41A}"/>
          </ac:picMkLst>
        </pc:picChg>
        <pc:picChg chg="mod">
          <ac:chgData name="Victoria Hopton" userId="S::isxvs@bristol.ac.uk::dc807d87-e3ba-4f29-a0ee-de949fa737d2" providerId="AD" clId="Web-{50393216-3D80-DF59-D01E-799D6BF6A68E}" dt="2022-01-31T12:52:22.186" v="14" actId="1076"/>
          <ac:picMkLst>
            <pc:docMk/>
            <pc:sldMk cId="3342057774" sldId="661"/>
            <ac:picMk id="16" creationId="{4689CD3B-425A-4D46-9188-D239A2BCA3E6}"/>
          </ac:picMkLst>
        </pc:picChg>
        <pc:picChg chg="del">
          <ac:chgData name="Victoria Hopton" userId="S::isxvs@bristol.ac.uk::dc807d87-e3ba-4f29-a0ee-de949fa737d2" providerId="AD" clId="Web-{50393216-3D80-DF59-D01E-799D6BF6A68E}" dt="2022-01-31T12:51:19.403" v="10"/>
          <ac:picMkLst>
            <pc:docMk/>
            <pc:sldMk cId="3342057774" sldId="661"/>
            <ac:picMk id="17" creationId="{260C3018-820F-480F-AFE0-9168526D54CE}"/>
          </ac:picMkLst>
        </pc:picChg>
        <pc:picChg chg="del">
          <ac:chgData name="Victoria Hopton" userId="S::isxvs@bristol.ac.uk::dc807d87-e3ba-4f29-a0ee-de949fa737d2" providerId="AD" clId="Web-{50393216-3D80-DF59-D01E-799D6BF6A68E}" dt="2022-01-31T12:49:24.041" v="5"/>
          <ac:picMkLst>
            <pc:docMk/>
            <pc:sldMk cId="3342057774" sldId="661"/>
            <ac:picMk id="19" creationId="{C0CF169C-2C9A-4088-A615-A3904AF49121}"/>
          </ac:picMkLst>
        </pc:picChg>
      </pc:sldChg>
      <pc:sldChg chg="delSp modSp add ord">
        <pc:chgData name="Victoria Hopton" userId="S::isxvs@bristol.ac.uk::dc807d87-e3ba-4f29-a0ee-de949fa737d2" providerId="AD" clId="Web-{50393216-3D80-DF59-D01E-799D6BF6A68E}" dt="2022-01-31T12:52:59.140" v="21" actId="1076"/>
        <pc:sldMkLst>
          <pc:docMk/>
          <pc:sldMk cId="1511225487" sldId="662"/>
        </pc:sldMkLst>
        <pc:picChg chg="mod">
          <ac:chgData name="Victoria Hopton" userId="S::isxvs@bristol.ac.uk::dc807d87-e3ba-4f29-a0ee-de949fa737d2" providerId="AD" clId="Web-{50393216-3D80-DF59-D01E-799D6BF6A68E}" dt="2022-01-31T12:52:53.780" v="18" actId="1076"/>
          <ac:picMkLst>
            <pc:docMk/>
            <pc:sldMk cId="1511225487" sldId="662"/>
            <ac:picMk id="5" creationId="{0194E58E-2ECB-4FA4-82B7-25B6D3385006}"/>
          </ac:picMkLst>
        </pc:picChg>
        <pc:picChg chg="del">
          <ac:chgData name="Victoria Hopton" userId="S::isxvs@bristol.ac.uk::dc807d87-e3ba-4f29-a0ee-de949fa737d2" providerId="AD" clId="Web-{50393216-3D80-DF59-D01E-799D6BF6A68E}" dt="2022-01-31T12:52:51.577" v="17"/>
          <ac:picMkLst>
            <pc:docMk/>
            <pc:sldMk cId="1511225487" sldId="662"/>
            <ac:picMk id="6" creationId="{36872352-80F9-C34E-8EED-FBDFC033555A}"/>
          </ac:picMkLst>
        </pc:picChg>
        <pc:picChg chg="mod">
          <ac:chgData name="Victoria Hopton" userId="S::isxvs@bristol.ac.uk::dc807d87-e3ba-4f29-a0ee-de949fa737d2" providerId="AD" clId="Web-{50393216-3D80-DF59-D01E-799D6BF6A68E}" dt="2022-01-31T12:52:59.140" v="21" actId="1076"/>
          <ac:picMkLst>
            <pc:docMk/>
            <pc:sldMk cId="1511225487" sldId="662"/>
            <ac:picMk id="8" creationId="{0076F9CF-CF42-1243-BF7F-7171FF44508B}"/>
          </ac:picMkLst>
        </pc:picChg>
        <pc:picChg chg="mod">
          <ac:chgData name="Victoria Hopton" userId="S::isxvs@bristol.ac.uk::dc807d87-e3ba-4f29-a0ee-de949fa737d2" providerId="AD" clId="Web-{50393216-3D80-DF59-D01E-799D6BF6A68E}" dt="2022-01-31T12:52:55.234" v="19" actId="1076"/>
          <ac:picMkLst>
            <pc:docMk/>
            <pc:sldMk cId="1511225487" sldId="662"/>
            <ac:picMk id="9" creationId="{5CC01AA6-6BB6-48ED-B625-7A109543E539}"/>
          </ac:picMkLst>
        </pc:picChg>
        <pc:picChg chg="mod">
          <ac:chgData name="Victoria Hopton" userId="S::isxvs@bristol.ac.uk::dc807d87-e3ba-4f29-a0ee-de949fa737d2" providerId="AD" clId="Web-{50393216-3D80-DF59-D01E-799D6BF6A68E}" dt="2022-01-31T12:52:57.734" v="20" actId="1076"/>
          <ac:picMkLst>
            <pc:docMk/>
            <pc:sldMk cId="1511225487" sldId="662"/>
            <ac:picMk id="10" creationId="{F52717D1-DEF7-40C9-A519-C3D19A91CF95}"/>
          </ac:picMkLst>
        </pc:picChg>
      </pc:sldChg>
    </pc:docChg>
  </pc:docChgLst>
  <pc:docChgLst>
    <pc:chgData name="Victoria Hopton" userId="dc807d87-e3ba-4f29-a0ee-de949fa737d2" providerId="ADAL" clId="{405304FB-44FB-4B97-A6AE-A345991FFAE7}"/>
    <pc:docChg chg="undo custSel addSld delSld modSld sldOrd">
      <pc:chgData name="Victoria Hopton" userId="dc807d87-e3ba-4f29-a0ee-de949fa737d2" providerId="ADAL" clId="{405304FB-44FB-4B97-A6AE-A345991FFAE7}" dt="2022-01-24T15:45:16.876" v="1852" actId="20577"/>
      <pc:docMkLst>
        <pc:docMk/>
      </pc:docMkLst>
      <pc:sldChg chg="modSp mod">
        <pc:chgData name="Victoria Hopton" userId="dc807d87-e3ba-4f29-a0ee-de949fa737d2" providerId="ADAL" clId="{405304FB-44FB-4B97-A6AE-A345991FFAE7}" dt="2022-01-24T13:57:15.831" v="288" actId="20577"/>
        <pc:sldMkLst>
          <pc:docMk/>
          <pc:sldMk cId="109857222" sldId="256"/>
        </pc:sldMkLst>
        <pc:spChg chg="mod">
          <ac:chgData name="Victoria Hopton" userId="dc807d87-e3ba-4f29-a0ee-de949fa737d2" providerId="ADAL" clId="{405304FB-44FB-4B97-A6AE-A345991FFAE7}" dt="2022-01-24T13:57:15.831" v="288" actId="20577"/>
          <ac:spMkLst>
            <pc:docMk/>
            <pc:sldMk cId="109857222" sldId="256"/>
            <ac:spMk id="3" creationId="{00000000-0000-0000-0000-000000000000}"/>
          </ac:spMkLst>
        </pc:spChg>
      </pc:sldChg>
      <pc:sldChg chg="del">
        <pc:chgData name="Victoria Hopton" userId="dc807d87-e3ba-4f29-a0ee-de949fa737d2" providerId="ADAL" clId="{405304FB-44FB-4B97-A6AE-A345991FFAE7}" dt="2022-01-24T14:33:26.882" v="1215" actId="2696"/>
        <pc:sldMkLst>
          <pc:docMk/>
          <pc:sldMk cId="728185723" sldId="258"/>
        </pc:sldMkLst>
      </pc:sldChg>
      <pc:sldChg chg="del">
        <pc:chgData name="Victoria Hopton" userId="dc807d87-e3ba-4f29-a0ee-de949fa737d2" providerId="ADAL" clId="{405304FB-44FB-4B97-A6AE-A345991FFAE7}" dt="2022-01-24T14:33:25.119" v="1214" actId="2696"/>
        <pc:sldMkLst>
          <pc:docMk/>
          <pc:sldMk cId="2497209313" sldId="259"/>
        </pc:sldMkLst>
      </pc:sldChg>
      <pc:sldChg chg="ord">
        <pc:chgData name="Victoria Hopton" userId="dc807d87-e3ba-4f29-a0ee-de949fa737d2" providerId="ADAL" clId="{405304FB-44FB-4B97-A6AE-A345991FFAE7}" dt="2022-01-24T14:35:18.262" v="1224"/>
        <pc:sldMkLst>
          <pc:docMk/>
          <pc:sldMk cId="1186944655" sldId="260"/>
        </pc:sldMkLst>
      </pc:sldChg>
      <pc:sldChg chg="add del ord">
        <pc:chgData name="Victoria Hopton" userId="dc807d87-e3ba-4f29-a0ee-de949fa737d2" providerId="ADAL" clId="{405304FB-44FB-4B97-A6AE-A345991FFAE7}" dt="2022-01-24T14:35:17.061" v="1222"/>
        <pc:sldMkLst>
          <pc:docMk/>
          <pc:sldMk cId="171898005" sldId="261"/>
        </pc:sldMkLst>
      </pc:sldChg>
      <pc:sldChg chg="del">
        <pc:chgData name="Victoria Hopton" userId="dc807d87-e3ba-4f29-a0ee-de949fa737d2" providerId="ADAL" clId="{405304FB-44FB-4B97-A6AE-A345991FFAE7}" dt="2022-01-24T14:33:19.305" v="1213" actId="2696"/>
        <pc:sldMkLst>
          <pc:docMk/>
          <pc:sldMk cId="60310610" sldId="262"/>
        </pc:sldMkLst>
      </pc:sldChg>
      <pc:sldChg chg="ord">
        <pc:chgData name="Victoria Hopton" userId="dc807d87-e3ba-4f29-a0ee-de949fa737d2" providerId="ADAL" clId="{405304FB-44FB-4B97-A6AE-A345991FFAE7}" dt="2022-01-24T14:33:41.693" v="1217"/>
        <pc:sldMkLst>
          <pc:docMk/>
          <pc:sldMk cId="3970540536" sldId="264"/>
        </pc:sldMkLst>
      </pc:sldChg>
      <pc:sldChg chg="del">
        <pc:chgData name="Victoria Hopton" userId="dc807d87-e3ba-4f29-a0ee-de949fa737d2" providerId="ADAL" clId="{405304FB-44FB-4B97-A6AE-A345991FFAE7}" dt="2022-01-24T14:19:55.255" v="1044" actId="47"/>
        <pc:sldMkLst>
          <pc:docMk/>
          <pc:sldMk cId="500501446" sldId="266"/>
        </pc:sldMkLst>
      </pc:sldChg>
      <pc:sldChg chg="delSp modSp mod ord">
        <pc:chgData name="Victoria Hopton" userId="dc807d87-e3ba-4f29-a0ee-de949fa737d2" providerId="ADAL" clId="{405304FB-44FB-4B97-A6AE-A345991FFAE7}" dt="2022-01-24T15:45:16.876" v="1852" actId="20577"/>
        <pc:sldMkLst>
          <pc:docMk/>
          <pc:sldMk cId="3979457283" sldId="271"/>
        </pc:sldMkLst>
        <pc:spChg chg="mod">
          <ac:chgData name="Victoria Hopton" userId="dc807d87-e3ba-4f29-a0ee-de949fa737d2" providerId="ADAL" clId="{405304FB-44FB-4B97-A6AE-A345991FFAE7}" dt="2022-01-24T15:45:16.876" v="1852" actId="20577"/>
          <ac:spMkLst>
            <pc:docMk/>
            <pc:sldMk cId="3979457283" sldId="271"/>
            <ac:spMk id="3" creationId="{59FE5888-EDA0-4DB4-A96D-2E460C787B06}"/>
          </ac:spMkLst>
        </pc:spChg>
        <pc:spChg chg="del">
          <ac:chgData name="Victoria Hopton" userId="dc807d87-e3ba-4f29-a0ee-de949fa737d2" providerId="ADAL" clId="{405304FB-44FB-4B97-A6AE-A345991FFAE7}" dt="2022-01-24T14:17:49.480" v="853" actId="478"/>
          <ac:spMkLst>
            <pc:docMk/>
            <pc:sldMk cId="3979457283" sldId="271"/>
            <ac:spMk id="13" creationId="{BD15E48F-A814-4E46-AB46-FE4A64A0CC1F}"/>
          </ac:spMkLst>
        </pc:spChg>
      </pc:sldChg>
      <pc:sldChg chg="modSp del mod ord">
        <pc:chgData name="Victoria Hopton" userId="dc807d87-e3ba-4f29-a0ee-de949fa737d2" providerId="ADAL" clId="{405304FB-44FB-4B97-A6AE-A345991FFAE7}" dt="2022-01-24T14:34:31.653" v="1218" actId="47"/>
        <pc:sldMkLst>
          <pc:docMk/>
          <pc:sldMk cId="3007564656" sldId="272"/>
        </pc:sldMkLst>
        <pc:spChg chg="mod">
          <ac:chgData name="Victoria Hopton" userId="dc807d87-e3ba-4f29-a0ee-de949fa737d2" providerId="ADAL" clId="{405304FB-44FB-4B97-A6AE-A345991FFAE7}" dt="2022-01-24T14:04:26.902" v="449" actId="20577"/>
          <ac:spMkLst>
            <pc:docMk/>
            <pc:sldMk cId="3007564656" sldId="272"/>
            <ac:spMk id="3" creationId="{5BB1C9A1-C710-4760-B24A-0AE00BC85164}"/>
          </ac:spMkLst>
        </pc:spChg>
      </pc:sldChg>
      <pc:sldChg chg="del">
        <pc:chgData name="Victoria Hopton" userId="dc807d87-e3ba-4f29-a0ee-de949fa737d2" providerId="ADAL" clId="{405304FB-44FB-4B97-A6AE-A345991FFAE7}" dt="2022-01-24T14:19:36.398" v="1043" actId="2696"/>
        <pc:sldMkLst>
          <pc:docMk/>
          <pc:sldMk cId="1791354148" sldId="273"/>
        </pc:sldMkLst>
      </pc:sldChg>
      <pc:sldChg chg="modSp mod ord">
        <pc:chgData name="Victoria Hopton" userId="dc807d87-e3ba-4f29-a0ee-de949fa737d2" providerId="ADAL" clId="{405304FB-44FB-4B97-A6AE-A345991FFAE7}" dt="2022-01-24T14:03:07.502" v="446" actId="20577"/>
        <pc:sldMkLst>
          <pc:docMk/>
          <pc:sldMk cId="3348838526" sldId="275"/>
        </pc:sldMkLst>
        <pc:spChg chg="mod">
          <ac:chgData name="Victoria Hopton" userId="dc807d87-e3ba-4f29-a0ee-de949fa737d2" providerId="ADAL" clId="{405304FB-44FB-4B97-A6AE-A345991FFAE7}" dt="2022-01-24T14:03:07.502" v="446" actId="20577"/>
          <ac:spMkLst>
            <pc:docMk/>
            <pc:sldMk cId="3348838526" sldId="275"/>
            <ac:spMk id="13" creationId="{BD15E48F-A814-4E46-AB46-FE4A64A0CC1F}"/>
          </ac:spMkLst>
        </pc:spChg>
      </pc:sldChg>
      <pc:sldChg chg="del">
        <pc:chgData name="Victoria Hopton" userId="dc807d87-e3ba-4f29-a0ee-de949fa737d2" providerId="ADAL" clId="{405304FB-44FB-4B97-A6AE-A345991FFAE7}" dt="2022-01-24T13:54:21.291" v="100" actId="47"/>
        <pc:sldMkLst>
          <pc:docMk/>
          <pc:sldMk cId="3087922427" sldId="277"/>
        </pc:sldMkLst>
      </pc:sldChg>
      <pc:sldChg chg="del">
        <pc:chgData name="Victoria Hopton" userId="dc807d87-e3ba-4f29-a0ee-de949fa737d2" providerId="ADAL" clId="{405304FB-44FB-4B97-A6AE-A345991FFAE7}" dt="2022-01-24T13:54:14.621" v="99" actId="47"/>
        <pc:sldMkLst>
          <pc:docMk/>
          <pc:sldMk cId="3320243595" sldId="278"/>
        </pc:sldMkLst>
      </pc:sldChg>
      <pc:sldChg chg="modSp mod">
        <pc:chgData name="Victoria Hopton" userId="dc807d87-e3ba-4f29-a0ee-de949fa737d2" providerId="ADAL" clId="{405304FB-44FB-4B97-A6AE-A345991FFAE7}" dt="2022-01-24T13:53:41.523" v="98" actId="20577"/>
        <pc:sldMkLst>
          <pc:docMk/>
          <pc:sldMk cId="728329649" sldId="282"/>
        </pc:sldMkLst>
        <pc:spChg chg="mod">
          <ac:chgData name="Victoria Hopton" userId="dc807d87-e3ba-4f29-a0ee-de949fa737d2" providerId="ADAL" clId="{405304FB-44FB-4B97-A6AE-A345991FFAE7}" dt="2022-01-24T13:53:41.523" v="98" actId="20577"/>
          <ac:spMkLst>
            <pc:docMk/>
            <pc:sldMk cId="728329649" sldId="282"/>
            <ac:spMk id="6" creationId="{24BEBCEE-29D9-4737-8306-92D7141742A2}"/>
          </ac:spMkLst>
        </pc:spChg>
      </pc:sldChg>
      <pc:sldChg chg="modSp mod">
        <pc:chgData name="Victoria Hopton" userId="dc807d87-e3ba-4f29-a0ee-de949fa737d2" providerId="ADAL" clId="{405304FB-44FB-4B97-A6AE-A345991FFAE7}" dt="2022-01-24T13:38:49.157" v="1" actId="20577"/>
        <pc:sldMkLst>
          <pc:docMk/>
          <pc:sldMk cId="2979840485" sldId="284"/>
        </pc:sldMkLst>
        <pc:spChg chg="mod">
          <ac:chgData name="Victoria Hopton" userId="dc807d87-e3ba-4f29-a0ee-de949fa737d2" providerId="ADAL" clId="{405304FB-44FB-4B97-A6AE-A345991FFAE7}" dt="2022-01-24T13:38:49.157" v="1" actId="20577"/>
          <ac:spMkLst>
            <pc:docMk/>
            <pc:sldMk cId="2979840485" sldId="284"/>
            <ac:spMk id="3" creationId="{5BB1C9A1-C710-4760-B24A-0AE00BC85164}"/>
          </ac:spMkLst>
        </pc:spChg>
      </pc:sldChg>
      <pc:sldChg chg="delSp modSp new mod">
        <pc:chgData name="Victoria Hopton" userId="dc807d87-e3ba-4f29-a0ee-de949fa737d2" providerId="ADAL" clId="{405304FB-44FB-4B97-A6AE-A345991FFAE7}" dt="2022-01-24T14:02:48.486" v="431" actId="20577"/>
        <pc:sldMkLst>
          <pc:docMk/>
          <pc:sldMk cId="3253025612" sldId="288"/>
        </pc:sldMkLst>
        <pc:spChg chg="del">
          <ac:chgData name="Victoria Hopton" userId="dc807d87-e3ba-4f29-a0ee-de949fa737d2" providerId="ADAL" clId="{405304FB-44FB-4B97-A6AE-A345991FFAE7}" dt="2022-01-24T14:01:35.709" v="290" actId="478"/>
          <ac:spMkLst>
            <pc:docMk/>
            <pc:sldMk cId="3253025612" sldId="288"/>
            <ac:spMk id="2" creationId="{4D1A6B1B-1DBD-4B88-8AA9-70B8AAC3B811}"/>
          </ac:spMkLst>
        </pc:spChg>
        <pc:spChg chg="mod">
          <ac:chgData name="Victoria Hopton" userId="dc807d87-e3ba-4f29-a0ee-de949fa737d2" providerId="ADAL" clId="{405304FB-44FB-4B97-A6AE-A345991FFAE7}" dt="2022-01-24T14:02:48.486" v="431" actId="20577"/>
          <ac:spMkLst>
            <pc:docMk/>
            <pc:sldMk cId="3253025612" sldId="288"/>
            <ac:spMk id="3" creationId="{EAF9628E-7E2F-4AAC-A198-41900A07BB6E}"/>
          </ac:spMkLst>
        </pc:spChg>
      </pc:sldChg>
      <pc:sldChg chg="addSp delSp modSp add mod modTransition setBg">
        <pc:chgData name="Victoria Hopton" userId="dc807d87-e3ba-4f29-a0ee-de949fa737d2" providerId="ADAL" clId="{405304FB-44FB-4B97-A6AE-A345991FFAE7}" dt="2022-01-24T14:34:36.510" v="1220" actId="20577"/>
        <pc:sldMkLst>
          <pc:docMk/>
          <pc:sldMk cId="3152503857" sldId="289"/>
        </pc:sldMkLst>
        <pc:spChg chg="mod">
          <ac:chgData name="Victoria Hopton" userId="dc807d87-e3ba-4f29-a0ee-de949fa737d2" providerId="ADAL" clId="{405304FB-44FB-4B97-A6AE-A345991FFAE7}" dt="2022-01-24T14:34:36.510" v="1220" actId="20577"/>
          <ac:spMkLst>
            <pc:docMk/>
            <pc:sldMk cId="3152503857" sldId="289"/>
            <ac:spMk id="2" creationId="{00000000-0000-0000-0000-000000000000}"/>
          </ac:spMkLst>
        </pc:spChg>
        <pc:spChg chg="mod ord">
          <ac:chgData name="Victoria Hopton" userId="dc807d87-e3ba-4f29-a0ee-de949fa737d2" providerId="ADAL" clId="{405304FB-44FB-4B97-A6AE-A345991FFAE7}" dt="2022-01-24T14:15:55.342" v="767" actId="20577"/>
          <ac:spMkLst>
            <pc:docMk/>
            <pc:sldMk cId="3152503857" sldId="289"/>
            <ac:spMk id="3" creationId="{5BB1C9A1-C710-4760-B24A-0AE00BC85164}"/>
          </ac:spMkLst>
        </pc:spChg>
        <pc:spChg chg="add del">
          <ac:chgData name="Victoria Hopton" userId="dc807d87-e3ba-4f29-a0ee-de949fa737d2" providerId="ADAL" clId="{405304FB-44FB-4B97-A6AE-A345991FFAE7}" dt="2022-01-24T14:14:48.844" v="748" actId="26606"/>
          <ac:spMkLst>
            <pc:docMk/>
            <pc:sldMk cId="3152503857" sldId="289"/>
            <ac:spMk id="10" creationId="{F13C74B1-5B17-4795-BED0-7140497B445A}"/>
          </ac:spMkLst>
        </pc:spChg>
        <pc:spChg chg="add del">
          <ac:chgData name="Victoria Hopton" userId="dc807d87-e3ba-4f29-a0ee-de949fa737d2" providerId="ADAL" clId="{405304FB-44FB-4B97-A6AE-A345991FFAE7}" dt="2022-01-24T14:14:48.844" v="748" actId="26606"/>
          <ac:spMkLst>
            <pc:docMk/>
            <pc:sldMk cId="3152503857" sldId="289"/>
            <ac:spMk id="12" creationId="{D4974D33-8DC5-464E-8C6D-BE58F0669C17}"/>
          </ac:spMkLst>
        </pc:spChg>
        <pc:spChg chg="add del">
          <ac:chgData name="Victoria Hopton" userId="dc807d87-e3ba-4f29-a0ee-de949fa737d2" providerId="ADAL" clId="{405304FB-44FB-4B97-A6AE-A345991FFAE7}" dt="2022-01-24T14:14:53.735" v="750" actId="26606"/>
          <ac:spMkLst>
            <pc:docMk/>
            <pc:sldMk cId="3152503857" sldId="289"/>
            <ac:spMk id="14" creationId="{79BB35BC-D5C2-4C8B-A22A-A71E6191913B}"/>
          </ac:spMkLst>
        </pc:spChg>
        <pc:spChg chg="add del">
          <ac:chgData name="Victoria Hopton" userId="dc807d87-e3ba-4f29-a0ee-de949fa737d2" providerId="ADAL" clId="{405304FB-44FB-4B97-A6AE-A345991FFAE7}" dt="2022-01-24T14:15:05.979" v="752" actId="26606"/>
          <ac:spMkLst>
            <pc:docMk/>
            <pc:sldMk cId="3152503857" sldId="289"/>
            <ac:spMk id="16" creationId="{F13C74B1-5B17-4795-BED0-7140497B445A}"/>
          </ac:spMkLst>
        </pc:spChg>
        <pc:spChg chg="add del">
          <ac:chgData name="Victoria Hopton" userId="dc807d87-e3ba-4f29-a0ee-de949fa737d2" providerId="ADAL" clId="{405304FB-44FB-4B97-A6AE-A345991FFAE7}" dt="2022-01-24T14:15:05.979" v="752" actId="26606"/>
          <ac:spMkLst>
            <pc:docMk/>
            <pc:sldMk cId="3152503857" sldId="289"/>
            <ac:spMk id="17" creationId="{D4974D33-8DC5-464E-8C6D-BE58F0669C17}"/>
          </ac:spMkLst>
        </pc:spChg>
        <pc:picChg chg="add mod">
          <ac:chgData name="Victoria Hopton" userId="dc807d87-e3ba-4f29-a0ee-de949fa737d2" providerId="ADAL" clId="{405304FB-44FB-4B97-A6AE-A345991FFAE7}" dt="2022-01-24T14:15:20.155" v="759" actId="1076"/>
          <ac:picMkLst>
            <pc:docMk/>
            <pc:sldMk cId="3152503857" sldId="289"/>
            <ac:picMk id="5" creationId="{F40ABB75-D1A1-4101-929B-29441D3C565B}"/>
          </ac:picMkLst>
        </pc:picChg>
      </pc:sldChg>
      <pc:sldChg chg="modSp add mod">
        <pc:chgData name="Victoria Hopton" userId="dc807d87-e3ba-4f29-a0ee-de949fa737d2" providerId="ADAL" clId="{405304FB-44FB-4B97-A6AE-A345991FFAE7}" dt="2022-01-24T14:22:13.860" v="1105" actId="1076"/>
        <pc:sldMkLst>
          <pc:docMk/>
          <pc:sldMk cId="310295950" sldId="290"/>
        </pc:sldMkLst>
        <pc:spChg chg="mod">
          <ac:chgData name="Victoria Hopton" userId="dc807d87-e3ba-4f29-a0ee-de949fa737d2" providerId="ADAL" clId="{405304FB-44FB-4B97-A6AE-A345991FFAE7}" dt="2022-01-24T14:22:13.860" v="1105" actId="1076"/>
          <ac:spMkLst>
            <pc:docMk/>
            <pc:sldMk cId="310295950" sldId="290"/>
            <ac:spMk id="3" creationId="{59FE5888-EDA0-4DB4-A96D-2E460C787B06}"/>
          </ac:spMkLst>
        </pc:spChg>
        <pc:spChg chg="mod">
          <ac:chgData name="Victoria Hopton" userId="dc807d87-e3ba-4f29-a0ee-de949fa737d2" providerId="ADAL" clId="{405304FB-44FB-4B97-A6AE-A345991FFAE7}" dt="2022-01-24T14:20:42.783" v="1075" actId="20577"/>
          <ac:spMkLst>
            <pc:docMk/>
            <pc:sldMk cId="310295950" sldId="290"/>
            <ac:spMk id="13" creationId="{BD15E48F-A814-4E46-AB46-FE4A64A0CC1F}"/>
          </ac:spMkLst>
        </pc:spChg>
      </pc:sldChg>
      <pc:sldChg chg="modSp add mod">
        <pc:chgData name="Victoria Hopton" userId="dc807d87-e3ba-4f29-a0ee-de949fa737d2" providerId="ADAL" clId="{405304FB-44FB-4B97-A6AE-A345991FFAE7}" dt="2022-01-24T15:41:21.763" v="1512" actId="20577"/>
        <pc:sldMkLst>
          <pc:docMk/>
          <pc:sldMk cId="1456946282" sldId="291"/>
        </pc:sldMkLst>
        <pc:spChg chg="mod">
          <ac:chgData name="Victoria Hopton" userId="dc807d87-e3ba-4f29-a0ee-de949fa737d2" providerId="ADAL" clId="{405304FB-44FB-4B97-A6AE-A345991FFAE7}" dt="2022-01-24T15:41:21.763" v="1512" actId="20577"/>
          <ac:spMkLst>
            <pc:docMk/>
            <pc:sldMk cId="1456946282" sldId="291"/>
            <ac:spMk id="3" creationId="{59FE5888-EDA0-4DB4-A96D-2E460C787B06}"/>
          </ac:spMkLst>
        </pc:spChg>
        <pc:spChg chg="mod">
          <ac:chgData name="Victoria Hopton" userId="dc807d87-e3ba-4f29-a0ee-de949fa737d2" providerId="ADAL" clId="{405304FB-44FB-4B97-A6AE-A345991FFAE7}" dt="2022-01-24T14:24:15.677" v="1120" actId="20577"/>
          <ac:spMkLst>
            <pc:docMk/>
            <pc:sldMk cId="1456946282" sldId="291"/>
            <ac:spMk id="13" creationId="{BD15E48F-A814-4E46-AB46-FE4A64A0CC1F}"/>
          </ac:spMkLst>
        </pc:spChg>
      </pc:sldChg>
      <pc:sldChg chg="addSp modSp new mod modNotesTx">
        <pc:chgData name="Victoria Hopton" userId="dc807d87-e3ba-4f29-a0ee-de949fa737d2" providerId="ADAL" clId="{405304FB-44FB-4B97-A6AE-A345991FFAE7}" dt="2022-01-24T14:30:55.217" v="1187"/>
        <pc:sldMkLst>
          <pc:docMk/>
          <pc:sldMk cId="2110416986" sldId="292"/>
        </pc:sldMkLst>
        <pc:spChg chg="add mod">
          <ac:chgData name="Victoria Hopton" userId="dc807d87-e3ba-4f29-a0ee-de949fa737d2" providerId="ADAL" clId="{405304FB-44FB-4B97-A6AE-A345991FFAE7}" dt="2022-01-24T14:28:11.491" v="1146" actId="1076"/>
          <ac:spMkLst>
            <pc:docMk/>
            <pc:sldMk cId="2110416986" sldId="292"/>
            <ac:spMk id="2" creationId="{1E9BA7BB-DEE5-4420-89B9-87C10BA2EBD7}"/>
          </ac:spMkLst>
        </pc:spChg>
        <pc:spChg chg="add mod">
          <ac:chgData name="Victoria Hopton" userId="dc807d87-e3ba-4f29-a0ee-de949fa737d2" providerId="ADAL" clId="{405304FB-44FB-4B97-A6AE-A345991FFAE7}" dt="2022-01-24T14:29:39.075" v="1183" actId="1076"/>
          <ac:spMkLst>
            <pc:docMk/>
            <pc:sldMk cId="2110416986" sldId="292"/>
            <ac:spMk id="6" creationId="{186EF069-F01E-42AD-8A97-E611BFA23C52}"/>
          </ac:spMkLst>
        </pc:spChg>
        <pc:picChg chg="add mod">
          <ac:chgData name="Victoria Hopton" userId="dc807d87-e3ba-4f29-a0ee-de949fa737d2" providerId="ADAL" clId="{405304FB-44FB-4B97-A6AE-A345991FFAE7}" dt="2022-01-24T14:28:47.595" v="1153" actId="1076"/>
          <ac:picMkLst>
            <pc:docMk/>
            <pc:sldMk cId="2110416986" sldId="292"/>
            <ac:picMk id="4" creationId="{7E4A4319-623D-4473-83A3-4D66A9E564D5}"/>
          </ac:picMkLst>
        </pc:picChg>
      </pc:sldChg>
      <pc:sldChg chg="addSp delSp modSp add mod modNotesTx">
        <pc:chgData name="Victoria Hopton" userId="dc807d87-e3ba-4f29-a0ee-de949fa737d2" providerId="ADAL" clId="{405304FB-44FB-4B97-A6AE-A345991FFAE7}" dt="2022-01-24T14:32:41.274" v="1210" actId="20577"/>
        <pc:sldMkLst>
          <pc:docMk/>
          <pc:sldMk cId="2204401322" sldId="293"/>
        </pc:sldMkLst>
        <pc:spChg chg="mod">
          <ac:chgData name="Victoria Hopton" userId="dc807d87-e3ba-4f29-a0ee-de949fa737d2" providerId="ADAL" clId="{405304FB-44FB-4B97-A6AE-A345991FFAE7}" dt="2022-01-24T14:32:06.438" v="1202" actId="20577"/>
          <ac:spMkLst>
            <pc:docMk/>
            <pc:sldMk cId="2204401322" sldId="293"/>
            <ac:spMk id="2" creationId="{1E9BA7BB-DEE5-4420-89B9-87C10BA2EBD7}"/>
          </ac:spMkLst>
        </pc:spChg>
        <pc:spChg chg="del">
          <ac:chgData name="Victoria Hopton" userId="dc807d87-e3ba-4f29-a0ee-de949fa737d2" providerId="ADAL" clId="{405304FB-44FB-4B97-A6AE-A345991FFAE7}" dt="2022-01-24T14:32:11.164" v="1204" actId="478"/>
          <ac:spMkLst>
            <pc:docMk/>
            <pc:sldMk cId="2204401322" sldId="293"/>
            <ac:spMk id="6" creationId="{186EF069-F01E-42AD-8A97-E611BFA23C52}"/>
          </ac:spMkLst>
        </pc:spChg>
        <pc:spChg chg="add mod">
          <ac:chgData name="Victoria Hopton" userId="dc807d87-e3ba-4f29-a0ee-de949fa737d2" providerId="ADAL" clId="{405304FB-44FB-4B97-A6AE-A345991FFAE7}" dt="2022-01-24T14:32:37.075" v="1209" actId="1076"/>
          <ac:spMkLst>
            <pc:docMk/>
            <pc:sldMk cId="2204401322" sldId="293"/>
            <ac:spMk id="7" creationId="{2C4E0910-0E8E-4C3A-8129-18813C8BB599}"/>
          </ac:spMkLst>
        </pc:spChg>
        <pc:picChg chg="del">
          <ac:chgData name="Victoria Hopton" userId="dc807d87-e3ba-4f29-a0ee-de949fa737d2" providerId="ADAL" clId="{405304FB-44FB-4B97-A6AE-A345991FFAE7}" dt="2022-01-24T14:32:08.476" v="1203" actId="478"/>
          <ac:picMkLst>
            <pc:docMk/>
            <pc:sldMk cId="2204401322" sldId="293"/>
            <ac:picMk id="4" creationId="{7E4A4319-623D-4473-83A3-4D66A9E564D5}"/>
          </ac:picMkLst>
        </pc:picChg>
      </pc:sldChg>
      <pc:sldChg chg="add del setBg">
        <pc:chgData name="Victoria Hopton" userId="dc807d87-e3ba-4f29-a0ee-de949fa737d2" providerId="ADAL" clId="{405304FB-44FB-4B97-A6AE-A345991FFAE7}" dt="2022-01-24T14:36:29.803" v="1226"/>
        <pc:sldMkLst>
          <pc:docMk/>
          <pc:sldMk cId="705766044" sldId="294"/>
        </pc:sldMkLst>
      </pc:sldChg>
      <pc:sldChg chg="addSp delSp modSp add del mod ord setBg setClrOvrMap">
        <pc:chgData name="Victoria Hopton" userId="dc807d87-e3ba-4f29-a0ee-de949fa737d2" providerId="ADAL" clId="{405304FB-44FB-4B97-A6AE-A345991FFAE7}" dt="2022-01-24T15:41:31.781" v="1514" actId="2696"/>
        <pc:sldMkLst>
          <pc:docMk/>
          <pc:sldMk cId="881583893" sldId="294"/>
        </pc:sldMkLst>
        <pc:spChg chg="mod">
          <ac:chgData name="Victoria Hopton" userId="dc807d87-e3ba-4f29-a0ee-de949fa737d2" providerId="ADAL" clId="{405304FB-44FB-4B97-A6AE-A345991FFAE7}" dt="2022-01-24T14:46:26.944" v="1355" actId="113"/>
          <ac:spMkLst>
            <pc:docMk/>
            <pc:sldMk cId="881583893" sldId="294"/>
            <ac:spMk id="2" creationId="{00000000-0000-0000-0000-000000000000}"/>
          </ac:spMkLst>
        </pc:spChg>
        <pc:spChg chg="mod">
          <ac:chgData name="Victoria Hopton" userId="dc807d87-e3ba-4f29-a0ee-de949fa737d2" providerId="ADAL" clId="{405304FB-44FB-4B97-A6AE-A345991FFAE7}" dt="2022-01-24T15:40:45.194" v="1511" actId="20577"/>
          <ac:spMkLst>
            <pc:docMk/>
            <pc:sldMk cId="881583893" sldId="294"/>
            <ac:spMk id="3" creationId="{5BB1C9A1-C710-4760-B24A-0AE00BC85164}"/>
          </ac:spMkLst>
        </pc:spChg>
        <pc:spChg chg="add del">
          <ac:chgData name="Victoria Hopton" userId="dc807d87-e3ba-4f29-a0ee-de949fa737d2" providerId="ADAL" clId="{405304FB-44FB-4B97-A6AE-A345991FFAE7}" dt="2022-01-24T14:45:35.262" v="1342" actId="26606"/>
          <ac:spMkLst>
            <pc:docMk/>
            <pc:sldMk cId="881583893" sldId="294"/>
            <ac:spMk id="11" creationId="{8FC9BE17-9A7B-462D-AE50-3D8777387304}"/>
          </ac:spMkLst>
        </pc:spChg>
        <pc:spChg chg="add del">
          <ac:chgData name="Victoria Hopton" userId="dc807d87-e3ba-4f29-a0ee-de949fa737d2" providerId="ADAL" clId="{405304FB-44FB-4B97-A6AE-A345991FFAE7}" dt="2022-01-24T14:45:35.262" v="1342" actId="26606"/>
          <ac:spMkLst>
            <pc:docMk/>
            <pc:sldMk cId="881583893" sldId="294"/>
            <ac:spMk id="13" creationId="{3EBE8569-6AEC-4B8C-8D53-2DE337CDBA65}"/>
          </ac:spMkLst>
        </pc:spChg>
        <pc:spChg chg="add del">
          <ac:chgData name="Victoria Hopton" userId="dc807d87-e3ba-4f29-a0ee-de949fa737d2" providerId="ADAL" clId="{405304FB-44FB-4B97-A6AE-A345991FFAE7}" dt="2022-01-24T14:45:35.262" v="1342" actId="26606"/>
          <ac:spMkLst>
            <pc:docMk/>
            <pc:sldMk cId="881583893" sldId="294"/>
            <ac:spMk id="15" creationId="{55D4142C-5077-457F-A6AD-3FECFDB39685}"/>
          </ac:spMkLst>
        </pc:spChg>
        <pc:spChg chg="add del">
          <ac:chgData name="Victoria Hopton" userId="dc807d87-e3ba-4f29-a0ee-de949fa737d2" providerId="ADAL" clId="{405304FB-44FB-4B97-A6AE-A345991FFAE7}" dt="2022-01-24T14:45:35.262" v="1342" actId="26606"/>
          <ac:spMkLst>
            <pc:docMk/>
            <pc:sldMk cId="881583893" sldId="294"/>
            <ac:spMk id="17" creationId="{7A5F0580-5EE9-419F-96EE-B6529EF6E7D0}"/>
          </ac:spMkLst>
        </pc:spChg>
        <pc:spChg chg="add del">
          <ac:chgData name="Victoria Hopton" userId="dc807d87-e3ba-4f29-a0ee-de949fa737d2" providerId="ADAL" clId="{405304FB-44FB-4B97-A6AE-A345991FFAE7}" dt="2022-01-24T14:45:36.651" v="1344" actId="26606"/>
          <ac:spMkLst>
            <pc:docMk/>
            <pc:sldMk cId="881583893" sldId="294"/>
            <ac:spMk id="19" creationId="{F13C74B1-5B17-4795-BED0-7140497B445A}"/>
          </ac:spMkLst>
        </pc:spChg>
        <pc:spChg chg="add del">
          <ac:chgData name="Victoria Hopton" userId="dc807d87-e3ba-4f29-a0ee-de949fa737d2" providerId="ADAL" clId="{405304FB-44FB-4B97-A6AE-A345991FFAE7}" dt="2022-01-24T14:45:36.651" v="1344" actId="26606"/>
          <ac:spMkLst>
            <pc:docMk/>
            <pc:sldMk cId="881583893" sldId="294"/>
            <ac:spMk id="20" creationId="{D4974D33-8DC5-464E-8C6D-BE58F0669C17}"/>
          </ac:spMkLst>
        </pc:spChg>
        <pc:spChg chg="add del">
          <ac:chgData name="Victoria Hopton" userId="dc807d87-e3ba-4f29-a0ee-de949fa737d2" providerId="ADAL" clId="{405304FB-44FB-4B97-A6AE-A345991FFAE7}" dt="2022-01-24T14:45:42.336" v="1346" actId="26606"/>
          <ac:spMkLst>
            <pc:docMk/>
            <pc:sldMk cId="881583893" sldId="294"/>
            <ac:spMk id="22" creationId="{2B566528-1B12-4246-9431-5C2D7D081168}"/>
          </ac:spMkLst>
        </pc:spChg>
        <pc:spChg chg="add del">
          <ac:chgData name="Victoria Hopton" userId="dc807d87-e3ba-4f29-a0ee-de949fa737d2" providerId="ADAL" clId="{405304FB-44FB-4B97-A6AE-A345991FFAE7}" dt="2022-01-24T14:45:45.847" v="1348" actId="26606"/>
          <ac:spMkLst>
            <pc:docMk/>
            <pc:sldMk cId="881583893" sldId="294"/>
            <ac:spMk id="28" creationId="{8F23F8A3-8FD7-4779-8323-FDC26BE99889}"/>
          </ac:spMkLst>
        </pc:spChg>
        <pc:spChg chg="add del">
          <ac:chgData name="Victoria Hopton" userId="dc807d87-e3ba-4f29-a0ee-de949fa737d2" providerId="ADAL" clId="{405304FB-44FB-4B97-A6AE-A345991FFAE7}" dt="2022-01-24T14:45:45.847" v="1348" actId="26606"/>
          <ac:spMkLst>
            <pc:docMk/>
            <pc:sldMk cId="881583893" sldId="294"/>
            <ac:spMk id="29" creationId="{F605C4CC-A25C-416F-8333-7CB7DC97D870}"/>
          </ac:spMkLst>
        </pc:spChg>
        <pc:spChg chg="add del">
          <ac:chgData name="Victoria Hopton" userId="dc807d87-e3ba-4f29-a0ee-de949fa737d2" providerId="ADAL" clId="{405304FB-44FB-4B97-A6AE-A345991FFAE7}" dt="2022-01-24T14:45:48.208" v="1350" actId="26606"/>
          <ac:spMkLst>
            <pc:docMk/>
            <pc:sldMk cId="881583893" sldId="294"/>
            <ac:spMk id="31" creationId="{9AA72BD9-2C5A-4EDC-931F-5AA08EACA0F3}"/>
          </ac:spMkLst>
        </pc:spChg>
        <pc:spChg chg="add del">
          <ac:chgData name="Victoria Hopton" userId="dc807d87-e3ba-4f29-a0ee-de949fa737d2" providerId="ADAL" clId="{405304FB-44FB-4B97-A6AE-A345991FFAE7}" dt="2022-01-24T14:45:48.208" v="1350" actId="26606"/>
          <ac:spMkLst>
            <pc:docMk/>
            <pc:sldMk cId="881583893" sldId="294"/>
            <ac:spMk id="32" creationId="{DD3981AC-7B61-4947-BCF3-F7AA7FA385B9}"/>
          </ac:spMkLst>
        </pc:spChg>
        <pc:spChg chg="add del">
          <ac:chgData name="Victoria Hopton" userId="dc807d87-e3ba-4f29-a0ee-de949fa737d2" providerId="ADAL" clId="{405304FB-44FB-4B97-A6AE-A345991FFAE7}" dt="2022-01-24T14:45:48.208" v="1350" actId="26606"/>
          <ac:spMkLst>
            <pc:docMk/>
            <pc:sldMk cId="881583893" sldId="294"/>
            <ac:spMk id="33" creationId="{55D4142C-5077-457F-A6AD-3FECFDB39685}"/>
          </ac:spMkLst>
        </pc:spChg>
        <pc:spChg chg="add del">
          <ac:chgData name="Victoria Hopton" userId="dc807d87-e3ba-4f29-a0ee-de949fa737d2" providerId="ADAL" clId="{405304FB-44FB-4B97-A6AE-A345991FFAE7}" dt="2022-01-24T14:45:48.208" v="1350" actId="26606"/>
          <ac:spMkLst>
            <pc:docMk/>
            <pc:sldMk cId="881583893" sldId="294"/>
            <ac:spMk id="34" creationId="{7A5F0580-5EE9-419F-96EE-B6529EF6E7D0}"/>
          </ac:spMkLst>
        </pc:spChg>
        <pc:spChg chg="add">
          <ac:chgData name="Victoria Hopton" userId="dc807d87-e3ba-4f29-a0ee-de949fa737d2" providerId="ADAL" clId="{405304FB-44FB-4B97-A6AE-A345991FFAE7}" dt="2022-01-24T14:45:48.222" v="1351" actId="26606"/>
          <ac:spMkLst>
            <pc:docMk/>
            <pc:sldMk cId="881583893" sldId="294"/>
            <ac:spMk id="36" creationId="{8FC9BE17-9A7B-462D-AE50-3D8777387304}"/>
          </ac:spMkLst>
        </pc:spChg>
        <pc:spChg chg="add">
          <ac:chgData name="Victoria Hopton" userId="dc807d87-e3ba-4f29-a0ee-de949fa737d2" providerId="ADAL" clId="{405304FB-44FB-4B97-A6AE-A345991FFAE7}" dt="2022-01-24T14:45:48.222" v="1351" actId="26606"/>
          <ac:spMkLst>
            <pc:docMk/>
            <pc:sldMk cId="881583893" sldId="294"/>
            <ac:spMk id="37" creationId="{3EBE8569-6AEC-4B8C-8D53-2DE337CDBA65}"/>
          </ac:spMkLst>
        </pc:spChg>
        <pc:spChg chg="add">
          <ac:chgData name="Victoria Hopton" userId="dc807d87-e3ba-4f29-a0ee-de949fa737d2" providerId="ADAL" clId="{405304FB-44FB-4B97-A6AE-A345991FFAE7}" dt="2022-01-24T14:45:48.222" v="1351" actId="26606"/>
          <ac:spMkLst>
            <pc:docMk/>
            <pc:sldMk cId="881583893" sldId="294"/>
            <ac:spMk id="38" creationId="{55D4142C-5077-457F-A6AD-3FECFDB39685}"/>
          </ac:spMkLst>
        </pc:spChg>
        <pc:spChg chg="add">
          <ac:chgData name="Victoria Hopton" userId="dc807d87-e3ba-4f29-a0ee-de949fa737d2" providerId="ADAL" clId="{405304FB-44FB-4B97-A6AE-A345991FFAE7}" dt="2022-01-24T14:45:48.222" v="1351" actId="26606"/>
          <ac:spMkLst>
            <pc:docMk/>
            <pc:sldMk cId="881583893" sldId="294"/>
            <ac:spMk id="39" creationId="{7A5F0580-5EE9-419F-96EE-B6529EF6E7D0}"/>
          </ac:spMkLst>
        </pc:spChg>
        <pc:grpChg chg="add del">
          <ac:chgData name="Victoria Hopton" userId="dc807d87-e3ba-4f29-a0ee-de949fa737d2" providerId="ADAL" clId="{405304FB-44FB-4B97-A6AE-A345991FFAE7}" dt="2022-01-24T14:45:42.336" v="1346" actId="26606"/>
          <ac:grpSpMkLst>
            <pc:docMk/>
            <pc:sldMk cId="881583893" sldId="294"/>
            <ac:grpSpMk id="23" creationId="{828A5161-06F1-46CF-8AD7-844680A59E13}"/>
          </ac:grpSpMkLst>
        </pc:grpChg>
        <pc:grpChg chg="add del">
          <ac:chgData name="Victoria Hopton" userId="dc807d87-e3ba-4f29-a0ee-de949fa737d2" providerId="ADAL" clId="{405304FB-44FB-4B97-A6AE-A345991FFAE7}" dt="2022-01-24T14:45:42.336" v="1346" actId="26606"/>
          <ac:grpSpMkLst>
            <pc:docMk/>
            <pc:sldMk cId="881583893" sldId="294"/>
            <ac:grpSpMk id="25" creationId="{5995D10D-E9C9-47DB-AE7E-801FEF38F5C9}"/>
          </ac:grpSpMkLst>
        </pc:grpChg>
        <pc:picChg chg="del">
          <ac:chgData name="Victoria Hopton" userId="dc807d87-e3ba-4f29-a0ee-de949fa737d2" providerId="ADAL" clId="{405304FB-44FB-4B97-A6AE-A345991FFAE7}" dt="2022-01-24T14:36:45.523" v="1233" actId="478"/>
          <ac:picMkLst>
            <pc:docMk/>
            <pc:sldMk cId="881583893" sldId="294"/>
            <ac:picMk id="5" creationId="{F40ABB75-D1A1-4101-929B-29441D3C565B}"/>
          </ac:picMkLst>
        </pc:picChg>
        <pc:picChg chg="add mod ord">
          <ac:chgData name="Victoria Hopton" userId="dc807d87-e3ba-4f29-a0ee-de949fa737d2" providerId="ADAL" clId="{405304FB-44FB-4B97-A6AE-A345991FFAE7}" dt="2022-01-24T14:46:36.852" v="1357" actId="1076"/>
          <ac:picMkLst>
            <pc:docMk/>
            <pc:sldMk cId="881583893" sldId="294"/>
            <ac:picMk id="6" creationId="{47C1B83D-3E18-4C54-A3DA-0560F00DE769}"/>
          </ac:picMkLst>
        </pc:picChg>
      </pc:sldChg>
      <pc:sldChg chg="modSp add mod">
        <pc:chgData name="Victoria Hopton" userId="dc807d87-e3ba-4f29-a0ee-de949fa737d2" providerId="ADAL" clId="{405304FB-44FB-4B97-A6AE-A345991FFAE7}" dt="2022-01-24T15:44:00.729" v="1833" actId="20577"/>
        <pc:sldMkLst>
          <pc:docMk/>
          <pc:sldMk cId="4176769365" sldId="295"/>
        </pc:sldMkLst>
        <pc:spChg chg="mod">
          <ac:chgData name="Victoria Hopton" userId="dc807d87-e3ba-4f29-a0ee-de949fa737d2" providerId="ADAL" clId="{405304FB-44FB-4B97-A6AE-A345991FFAE7}" dt="2022-01-24T15:43:49.493" v="1826" actId="5793"/>
          <ac:spMkLst>
            <pc:docMk/>
            <pc:sldMk cId="4176769365" sldId="295"/>
            <ac:spMk id="2" creationId="{00000000-0000-0000-0000-000000000000}"/>
          </ac:spMkLst>
        </pc:spChg>
        <pc:spChg chg="mod">
          <ac:chgData name="Victoria Hopton" userId="dc807d87-e3ba-4f29-a0ee-de949fa737d2" providerId="ADAL" clId="{405304FB-44FB-4B97-A6AE-A345991FFAE7}" dt="2022-01-24T15:44:00.729" v="1833" actId="20577"/>
          <ac:spMkLst>
            <pc:docMk/>
            <pc:sldMk cId="4176769365" sldId="295"/>
            <ac:spMk id="3" creationId="{5BB1C9A1-C710-4760-B24A-0AE00BC85164}"/>
          </ac:spMkLst>
        </pc:spChg>
      </pc:sldChg>
      <pc:sldChg chg="modSp add del mod">
        <pc:chgData name="Victoria Hopton" userId="dc807d87-e3ba-4f29-a0ee-de949fa737d2" providerId="ADAL" clId="{405304FB-44FB-4B97-A6AE-A345991FFAE7}" dt="2022-01-24T14:31:05.084" v="1188" actId="47"/>
        <pc:sldMkLst>
          <pc:docMk/>
          <pc:sldMk cId="2545178922" sldId="311"/>
        </pc:sldMkLst>
        <pc:spChg chg="mod">
          <ac:chgData name="Victoria Hopton" userId="dc807d87-e3ba-4f29-a0ee-de949fa737d2" providerId="ADAL" clId="{405304FB-44FB-4B97-A6AE-A345991FFAE7}" dt="2022-01-24T14:27:55.159" v="1142" actId="27636"/>
          <ac:spMkLst>
            <pc:docMk/>
            <pc:sldMk cId="2545178922" sldId="311"/>
            <ac:spMk id="18434" creationId="{00000000-0000-0000-0000-000000000000}"/>
          </ac:spMkLst>
        </pc:spChg>
        <pc:spChg chg="mod">
          <ac:chgData name="Victoria Hopton" userId="dc807d87-e3ba-4f29-a0ee-de949fa737d2" providerId="ADAL" clId="{405304FB-44FB-4B97-A6AE-A345991FFAE7}" dt="2022-01-24T14:27:55.209" v="1143" actId="27636"/>
          <ac:spMkLst>
            <pc:docMk/>
            <pc:sldMk cId="2545178922" sldId="311"/>
            <ac:spMk id="18435" creationId="{00000000-0000-0000-0000-000000000000}"/>
          </ac:spMkLst>
        </pc:spChg>
      </pc:sldChg>
    </pc:docChg>
  </pc:docChgLst>
  <pc:docChgLst>
    <pc:chgData name="Victoria Hopton" userId="S::isxvs@bristol.ac.uk::dc807d87-e3ba-4f29-a0ee-de949fa737d2" providerId="AD" clId="Web-{9D96C1D6-91BF-4110-E31C-0FD61BCA410A}"/>
    <pc:docChg chg="modSld">
      <pc:chgData name="Victoria Hopton" userId="S::isxvs@bristol.ac.uk::dc807d87-e3ba-4f29-a0ee-de949fa737d2" providerId="AD" clId="Web-{9D96C1D6-91BF-4110-E31C-0FD61BCA410A}" dt="2022-01-31T13:53:39.896" v="1" actId="20577"/>
      <pc:docMkLst>
        <pc:docMk/>
      </pc:docMkLst>
      <pc:sldChg chg="modSp">
        <pc:chgData name="Victoria Hopton" userId="S::isxvs@bristol.ac.uk::dc807d87-e3ba-4f29-a0ee-de949fa737d2" providerId="AD" clId="Web-{9D96C1D6-91BF-4110-E31C-0FD61BCA410A}" dt="2022-01-31T13:53:39.896" v="1" actId="20577"/>
        <pc:sldMkLst>
          <pc:docMk/>
          <pc:sldMk cId="728329649" sldId="282"/>
        </pc:sldMkLst>
        <pc:spChg chg="mod">
          <ac:chgData name="Victoria Hopton" userId="S::isxvs@bristol.ac.uk::dc807d87-e3ba-4f29-a0ee-de949fa737d2" providerId="AD" clId="Web-{9D96C1D6-91BF-4110-E31C-0FD61BCA410A}" dt="2022-01-31T13:53:39.896" v="1" actId="20577"/>
          <ac:spMkLst>
            <pc:docMk/>
            <pc:sldMk cId="728329649" sldId="282"/>
            <ac:spMk id="6" creationId="{24BEBCEE-29D9-4737-8306-92D7141742A2}"/>
          </ac:spMkLst>
        </pc:spChg>
      </pc:sldChg>
    </pc:docChg>
  </pc:docChgLst>
  <pc:docChgLst>
    <pc:chgData name="Lewis Coyne" userId="S::lc14130@bristol.ac.uk::4955e40a-fd9d-4bc7-82c9-e1a068551365" providerId="AD" clId="Web-{5569C6C0-0B49-7AB9-22DF-4BF17E59CC81}"/>
    <pc:docChg chg="modSld">
      <pc:chgData name="Lewis Coyne" userId="S::lc14130@bristol.ac.uk::4955e40a-fd9d-4bc7-82c9-e1a068551365" providerId="AD" clId="Web-{5569C6C0-0B49-7AB9-22DF-4BF17E59CC81}" dt="2022-01-25T09:49:48.022" v="2" actId="20577"/>
      <pc:docMkLst>
        <pc:docMk/>
      </pc:docMkLst>
      <pc:sldChg chg="modSp">
        <pc:chgData name="Lewis Coyne" userId="S::lc14130@bristol.ac.uk::4955e40a-fd9d-4bc7-82c9-e1a068551365" providerId="AD" clId="Web-{5569C6C0-0B49-7AB9-22DF-4BF17E59CC81}" dt="2022-01-25T09:49:48.022" v="2" actId="20577"/>
        <pc:sldMkLst>
          <pc:docMk/>
          <pc:sldMk cId="1277191727" sldId="270"/>
        </pc:sldMkLst>
        <pc:spChg chg="mod">
          <ac:chgData name="Lewis Coyne" userId="S::lc14130@bristol.ac.uk::4955e40a-fd9d-4bc7-82c9-e1a068551365" providerId="AD" clId="Web-{5569C6C0-0B49-7AB9-22DF-4BF17E59CC81}" dt="2022-01-25T09:49:48.022" v="2" actId="20577"/>
          <ac:spMkLst>
            <pc:docMk/>
            <pc:sldMk cId="1277191727" sldId="270"/>
            <ac:spMk id="3" creationId="{59FE5888-EDA0-4DB4-A96D-2E460C787B06}"/>
          </ac:spMkLst>
        </pc:spChg>
      </pc:sldChg>
    </pc:docChg>
  </pc:docChgLst>
  <pc:docChgLst>
    <pc:chgData name="Lewis Coyne" userId="S::lc14130@bristol.ac.uk::4955e40a-fd9d-4bc7-82c9-e1a068551365" providerId="AD" clId="Web-{D8835815-D602-63BF-9F54-E6B4BACC7CE7}"/>
    <pc:docChg chg="delSld modSld">
      <pc:chgData name="Lewis Coyne" userId="S::lc14130@bristol.ac.uk::4955e40a-fd9d-4bc7-82c9-e1a068551365" providerId="AD" clId="Web-{D8835815-D602-63BF-9F54-E6B4BACC7CE7}" dt="2022-01-31T10:21:27.621" v="12"/>
      <pc:docMkLst>
        <pc:docMk/>
      </pc:docMkLst>
      <pc:sldChg chg="del">
        <pc:chgData name="Lewis Coyne" userId="S::lc14130@bristol.ac.uk::4955e40a-fd9d-4bc7-82c9-e1a068551365" providerId="AD" clId="Web-{D8835815-D602-63BF-9F54-E6B4BACC7CE7}" dt="2022-01-31T10:21:27.621" v="12"/>
        <pc:sldMkLst>
          <pc:docMk/>
          <pc:sldMk cId="1186944655" sldId="260"/>
        </pc:sldMkLst>
      </pc:sldChg>
      <pc:sldChg chg="modSp">
        <pc:chgData name="Lewis Coyne" userId="S::lc14130@bristol.ac.uk::4955e40a-fd9d-4bc7-82c9-e1a068551365" providerId="AD" clId="Web-{D8835815-D602-63BF-9F54-E6B4BACC7CE7}" dt="2022-01-31T09:51:48.408" v="0" actId="1076"/>
        <pc:sldMkLst>
          <pc:docMk/>
          <pc:sldMk cId="3079135738" sldId="449"/>
        </pc:sldMkLst>
        <pc:spChg chg="mod">
          <ac:chgData name="Lewis Coyne" userId="S::lc14130@bristol.ac.uk::4955e40a-fd9d-4bc7-82c9-e1a068551365" providerId="AD" clId="Web-{D8835815-D602-63BF-9F54-E6B4BACC7CE7}" dt="2022-01-31T09:51:48.408" v="0" actId="1076"/>
          <ac:spMkLst>
            <pc:docMk/>
            <pc:sldMk cId="3079135738" sldId="449"/>
            <ac:spMk id="2" creationId="{40487271-53C8-4ECE-9D19-5190BAE44D4B}"/>
          </ac:spMkLst>
        </pc:spChg>
      </pc:sldChg>
      <pc:sldChg chg="mod setBg">
        <pc:chgData name="Lewis Coyne" userId="S::lc14130@bristol.ac.uk::4955e40a-fd9d-4bc7-82c9-e1a068551365" providerId="AD" clId="Web-{D8835815-D602-63BF-9F54-E6B4BACC7CE7}" dt="2022-01-31T09:52:22.909" v="2"/>
        <pc:sldMkLst>
          <pc:docMk/>
          <pc:sldMk cId="2213357953" sldId="467"/>
        </pc:sldMkLst>
      </pc:sldChg>
      <pc:sldChg chg="modSp">
        <pc:chgData name="Lewis Coyne" userId="S::lc14130@bristol.ac.uk::4955e40a-fd9d-4bc7-82c9-e1a068551365" providerId="AD" clId="Web-{D8835815-D602-63BF-9F54-E6B4BACC7CE7}" dt="2022-01-31T09:59:19.715" v="11" actId="20577"/>
        <pc:sldMkLst>
          <pc:docMk/>
          <pc:sldMk cId="2904305614" sldId="493"/>
        </pc:sldMkLst>
        <pc:spChg chg="mod">
          <ac:chgData name="Lewis Coyne" userId="S::lc14130@bristol.ac.uk::4955e40a-fd9d-4bc7-82c9-e1a068551365" providerId="AD" clId="Web-{D8835815-D602-63BF-9F54-E6B4BACC7CE7}" dt="2022-01-31T09:59:19.715" v="11" actId="20577"/>
          <ac:spMkLst>
            <pc:docMk/>
            <pc:sldMk cId="2904305614" sldId="493"/>
            <ac:spMk id="3" creationId="{211749A5-E243-4AB7-81EF-17D55F6130A9}"/>
          </ac:spMkLst>
        </pc:spChg>
      </pc:sldChg>
      <pc:sldChg chg="modSp">
        <pc:chgData name="Lewis Coyne" userId="S::lc14130@bristol.ac.uk::4955e40a-fd9d-4bc7-82c9-e1a068551365" providerId="AD" clId="Web-{D8835815-D602-63BF-9F54-E6B4BACC7CE7}" dt="2022-01-31T09:58:19.058" v="10" actId="20577"/>
        <pc:sldMkLst>
          <pc:docMk/>
          <pc:sldMk cId="3249120535" sldId="645"/>
        </pc:sldMkLst>
        <pc:spChg chg="mod">
          <ac:chgData name="Lewis Coyne" userId="S::lc14130@bristol.ac.uk::4955e40a-fd9d-4bc7-82c9-e1a068551365" providerId="AD" clId="Web-{D8835815-D602-63BF-9F54-E6B4BACC7CE7}" dt="2022-01-31T09:58:19.058" v="10" actId="20577"/>
          <ac:spMkLst>
            <pc:docMk/>
            <pc:sldMk cId="3249120535" sldId="645"/>
            <ac:spMk id="3" creationId="{211749A5-E243-4AB7-81EF-17D55F6130A9}"/>
          </ac:spMkLst>
        </pc:spChg>
      </pc:sldChg>
    </pc:docChg>
  </pc:docChgLst>
  <pc:docChgLst>
    <pc:chgData name="Victoria Hopton" userId="S::isxvs@bristol.ac.uk::dc807d87-e3ba-4f29-a0ee-de949fa737d2" providerId="AD" clId="Web-{D9899941-5E7E-4FC3-635F-CB065736EE12}"/>
    <pc:docChg chg="modSld sldOrd">
      <pc:chgData name="Victoria Hopton" userId="S::isxvs@bristol.ac.uk::dc807d87-e3ba-4f29-a0ee-de949fa737d2" providerId="AD" clId="Web-{D9899941-5E7E-4FC3-635F-CB065736EE12}" dt="2022-01-28T11:56:39.209" v="6" actId="20577"/>
      <pc:docMkLst>
        <pc:docMk/>
      </pc:docMkLst>
      <pc:sldChg chg="ord">
        <pc:chgData name="Victoria Hopton" userId="S::isxvs@bristol.ac.uk::dc807d87-e3ba-4f29-a0ee-de949fa737d2" providerId="AD" clId="Web-{D9899941-5E7E-4FC3-635F-CB065736EE12}" dt="2022-01-28T11:55:31.974" v="0"/>
        <pc:sldMkLst>
          <pc:docMk/>
          <pc:sldMk cId="3745378008" sldId="274"/>
        </pc:sldMkLst>
      </pc:sldChg>
      <pc:sldChg chg="ord">
        <pc:chgData name="Victoria Hopton" userId="S::isxvs@bristol.ac.uk::dc807d87-e3ba-4f29-a0ee-de949fa737d2" providerId="AD" clId="Web-{D9899941-5E7E-4FC3-635F-CB065736EE12}" dt="2022-01-28T11:56:01.381" v="2"/>
        <pc:sldMkLst>
          <pc:docMk/>
          <pc:sldMk cId="3348838526" sldId="275"/>
        </pc:sldMkLst>
      </pc:sldChg>
      <pc:sldChg chg="modSp">
        <pc:chgData name="Victoria Hopton" userId="S::isxvs@bristol.ac.uk::dc807d87-e3ba-4f29-a0ee-de949fa737d2" providerId="AD" clId="Web-{D9899941-5E7E-4FC3-635F-CB065736EE12}" dt="2022-01-28T11:56:39.209" v="6" actId="20577"/>
        <pc:sldMkLst>
          <pc:docMk/>
          <pc:sldMk cId="3152503857" sldId="289"/>
        </pc:sldMkLst>
        <pc:spChg chg="mod">
          <ac:chgData name="Victoria Hopton" userId="S::isxvs@bristol.ac.uk::dc807d87-e3ba-4f29-a0ee-de949fa737d2" providerId="AD" clId="Web-{D9899941-5E7E-4FC3-635F-CB065736EE12}" dt="2022-01-28T11:56:39.209" v="6" actId="20577"/>
          <ac:spMkLst>
            <pc:docMk/>
            <pc:sldMk cId="3152503857" sldId="289"/>
            <ac:spMk id="3" creationId="{5BB1C9A1-C710-4760-B24A-0AE00BC85164}"/>
          </ac:spMkLst>
        </pc:spChg>
      </pc:sldChg>
    </pc:docChg>
  </pc:docChgLst>
  <pc:docChgLst>
    <pc:chgData name="Victoria" userId="dc807d87-e3ba-4f29-a0ee-de949fa737d2" providerId="ADAL" clId="{405304FB-44FB-4B97-A6AE-A345991FFAE7}"/>
    <pc:docChg chg="modSld sldOrd">
      <pc:chgData name="Victoria" userId="dc807d87-e3ba-4f29-a0ee-de949fa737d2" providerId="ADAL" clId="{405304FB-44FB-4B97-A6AE-A345991FFAE7}" dt="2022-01-24T10:23:43.826" v="31" actId="20577"/>
      <pc:docMkLst>
        <pc:docMk/>
      </pc:docMkLst>
      <pc:sldChg chg="addSp modSp mod">
        <pc:chgData name="Victoria" userId="dc807d87-e3ba-4f29-a0ee-de949fa737d2" providerId="ADAL" clId="{405304FB-44FB-4B97-A6AE-A345991FFAE7}" dt="2022-01-24T10:22:53.917" v="5" actId="207"/>
        <pc:sldMkLst>
          <pc:docMk/>
          <pc:sldMk cId="102694144" sldId="265"/>
        </pc:sldMkLst>
        <pc:spChg chg="add mod">
          <ac:chgData name="Victoria" userId="dc807d87-e3ba-4f29-a0ee-de949fa737d2" providerId="ADAL" clId="{405304FB-44FB-4B97-A6AE-A345991FFAE7}" dt="2022-01-24T10:22:53.917" v="5" actId="207"/>
          <ac:spMkLst>
            <pc:docMk/>
            <pc:sldMk cId="102694144" sldId="265"/>
            <ac:spMk id="4" creationId="{9D9F12A4-F270-4BCF-A2DF-B2D5BC1EDF8F}"/>
          </ac:spMkLst>
        </pc:spChg>
      </pc:sldChg>
      <pc:sldChg chg="modSp mod ord">
        <pc:chgData name="Victoria" userId="dc807d87-e3ba-4f29-a0ee-de949fa737d2" providerId="ADAL" clId="{405304FB-44FB-4B97-A6AE-A345991FFAE7}" dt="2022-01-24T10:23:43.826" v="31" actId="20577"/>
        <pc:sldMkLst>
          <pc:docMk/>
          <pc:sldMk cId="221003448" sldId="283"/>
        </pc:sldMkLst>
        <pc:spChg chg="mod">
          <ac:chgData name="Victoria" userId="dc807d87-e3ba-4f29-a0ee-de949fa737d2" providerId="ADAL" clId="{405304FB-44FB-4B97-A6AE-A345991FFAE7}" dt="2022-01-24T10:23:43.826" v="31" actId="20577"/>
          <ac:spMkLst>
            <pc:docMk/>
            <pc:sldMk cId="221003448" sldId="283"/>
            <ac:spMk id="5" creationId="{33759B92-6D4E-4529-9E48-88730A2AB2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9962-D546-4A70-8AD4-5CE67BB87A5C}" type="datetimeFigureOut">
              <a:rPr lang="en-US"/>
              <a:t>2/17/22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0CBEA-CEA0-4A29-A831-CF2F1F751CCF}" type="slidenum">
              <a:rPr lang="en-US"/>
              <a:t>‹#›</a:t>
            </a:fld>
            <a:endParaRPr lang="en-US"/>
          </a:p>
        </p:txBody>
      </p:sp>
    </p:spTree>
    <p:extLst>
      <p:ext uri="{BB962C8B-B14F-4D97-AF65-F5344CB8AC3E}">
        <p14:creationId xmlns:p14="http://schemas.microsoft.com/office/powerpoint/2010/main" val="25919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EDC840A-4F99-4A1D-952F-7DA5A1B63CCC}" type="slidenum">
              <a:rPr lang="en-GB" smtClean="0"/>
              <a:t>1</a:t>
            </a:fld>
            <a:endParaRPr lang="en-GB"/>
          </a:p>
        </p:txBody>
      </p:sp>
    </p:spTree>
    <p:extLst>
      <p:ext uri="{BB962C8B-B14F-4D97-AF65-F5344CB8AC3E}">
        <p14:creationId xmlns:p14="http://schemas.microsoft.com/office/powerpoint/2010/main" val="15445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rgbClr val="333333"/>
              </a:solidFill>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DCDBBA-5E7B-41B2-88E0-376CBBABD68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63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marR="0" lvl="0" algn="l" defTabSz="914400" rtl="0" eaLnBrk="1" fontAlgn="auto" latinLnBrk="0" hangingPunct="1">
              <a:lnSpc>
                <a:spcPct val="90000"/>
              </a:lnSpc>
              <a:spcBef>
                <a:spcPts val="1000"/>
              </a:spcBef>
              <a:spcAft>
                <a:spcPts val="0"/>
              </a:spcAft>
              <a:buClrTx/>
              <a:buSzTx/>
              <a:tabLst/>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12</a:t>
            </a:fld>
            <a:endParaRPr lang="en-US"/>
          </a:p>
        </p:txBody>
      </p:sp>
    </p:spTree>
    <p:extLst>
      <p:ext uri="{BB962C8B-B14F-4D97-AF65-F5344CB8AC3E}">
        <p14:creationId xmlns:p14="http://schemas.microsoft.com/office/powerpoint/2010/main" val="121627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DCDBBA-5E7B-41B2-88E0-376CBBABD68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167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DCDBBA-5E7B-41B2-88E0-376CBBABD68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841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10"/>
          </p:nvPr>
        </p:nvSpPr>
        <p:spPr/>
        <p:txBody>
          <a:bodyPr/>
          <a:lstStyle/>
          <a:p>
            <a:fld id="{0EDC840A-4F99-4A1D-952F-7DA5A1B63CCC}" type="slidenum">
              <a:rPr lang="en-GB" smtClean="0"/>
              <a:t>15</a:t>
            </a:fld>
            <a:endParaRPr lang="en-GB"/>
          </a:p>
        </p:txBody>
      </p:sp>
    </p:spTree>
    <p:extLst>
      <p:ext uri="{BB962C8B-B14F-4D97-AF65-F5344CB8AC3E}">
        <p14:creationId xmlns:p14="http://schemas.microsoft.com/office/powerpoint/2010/main" val="4480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10"/>
          </p:nvPr>
        </p:nvSpPr>
        <p:spPr/>
        <p:txBody>
          <a:bodyPr/>
          <a:lstStyle/>
          <a:p>
            <a:fld id="{0EDC840A-4F99-4A1D-952F-7DA5A1B63CCC}" type="slidenum">
              <a:rPr lang="en-GB" smtClean="0"/>
              <a:t>16</a:t>
            </a:fld>
            <a:endParaRPr lang="en-GB"/>
          </a:p>
        </p:txBody>
      </p:sp>
    </p:spTree>
    <p:extLst>
      <p:ext uri="{BB962C8B-B14F-4D97-AF65-F5344CB8AC3E}">
        <p14:creationId xmlns:p14="http://schemas.microsoft.com/office/powerpoint/2010/main" val="3259637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a:lnSpc>
                <a:spcPct val="90000"/>
              </a:lnSpc>
              <a:spcBef>
                <a:spcPts val="1000"/>
              </a:spcBef>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17</a:t>
            </a:fld>
            <a:endParaRPr lang="en-US"/>
          </a:p>
        </p:txBody>
      </p:sp>
    </p:spTree>
    <p:extLst>
      <p:ext uri="{BB962C8B-B14F-4D97-AF65-F5344CB8AC3E}">
        <p14:creationId xmlns:p14="http://schemas.microsoft.com/office/powerpoint/2010/main" val="337739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0DCDBBA-5E7B-41B2-88E0-376CBBABD689}" type="slidenum">
              <a:rPr lang="en-GB" smtClean="0"/>
              <a:t>18</a:t>
            </a:fld>
            <a:endParaRPr lang="en-GB"/>
          </a:p>
        </p:txBody>
      </p:sp>
    </p:spTree>
    <p:extLst>
      <p:ext uri="{BB962C8B-B14F-4D97-AF65-F5344CB8AC3E}">
        <p14:creationId xmlns:p14="http://schemas.microsoft.com/office/powerpoint/2010/main" val="50773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0DCDBBA-5E7B-41B2-88E0-376CBBABD689}" type="slidenum">
              <a:rPr lang="en-GB" smtClean="0"/>
              <a:t>19</a:t>
            </a:fld>
            <a:endParaRPr lang="en-GB"/>
          </a:p>
        </p:txBody>
      </p:sp>
    </p:spTree>
    <p:extLst>
      <p:ext uri="{BB962C8B-B14F-4D97-AF65-F5344CB8AC3E}">
        <p14:creationId xmlns:p14="http://schemas.microsoft.com/office/powerpoint/2010/main" val="329704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20</a:t>
            </a:fld>
            <a:endParaRPr lang="en-GB"/>
          </a:p>
        </p:txBody>
      </p:sp>
    </p:spTree>
    <p:extLst>
      <p:ext uri="{BB962C8B-B14F-4D97-AF65-F5344CB8AC3E}">
        <p14:creationId xmlns:p14="http://schemas.microsoft.com/office/powerpoint/2010/main" val="163461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marR="0" lvl="0" algn="l" defTabSz="914400" rtl="0" eaLnBrk="1" fontAlgn="auto" latinLnBrk="0" hangingPunct="1">
              <a:lnSpc>
                <a:spcPct val="90000"/>
              </a:lnSpc>
              <a:spcBef>
                <a:spcPts val="1000"/>
              </a:spcBef>
              <a:spcAft>
                <a:spcPts val="0"/>
              </a:spcAft>
              <a:buClrTx/>
              <a:buSzTx/>
              <a:tabLst/>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2</a:t>
            </a:fld>
            <a:endParaRPr lang="en-US"/>
          </a:p>
        </p:txBody>
      </p:sp>
    </p:spTree>
    <p:extLst>
      <p:ext uri="{BB962C8B-B14F-4D97-AF65-F5344CB8AC3E}">
        <p14:creationId xmlns:p14="http://schemas.microsoft.com/office/powerpoint/2010/main" val="3122350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0DCDBBA-5E7B-41B2-88E0-376CBBABD689}" type="slidenum">
              <a:rPr lang="en-GB" smtClean="0"/>
              <a:t>21</a:t>
            </a:fld>
            <a:endParaRPr lang="en-GB"/>
          </a:p>
        </p:txBody>
      </p:sp>
    </p:spTree>
    <p:extLst>
      <p:ext uri="{BB962C8B-B14F-4D97-AF65-F5344CB8AC3E}">
        <p14:creationId xmlns:p14="http://schemas.microsoft.com/office/powerpoint/2010/main" val="242254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22</a:t>
            </a:fld>
            <a:endParaRPr lang="en-GB"/>
          </a:p>
        </p:txBody>
      </p:sp>
    </p:spTree>
    <p:extLst>
      <p:ext uri="{BB962C8B-B14F-4D97-AF65-F5344CB8AC3E}">
        <p14:creationId xmlns:p14="http://schemas.microsoft.com/office/powerpoint/2010/main" val="401898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23</a:t>
            </a:fld>
            <a:endParaRPr lang="en-GB"/>
          </a:p>
        </p:txBody>
      </p:sp>
    </p:spTree>
    <p:extLst>
      <p:ext uri="{BB962C8B-B14F-4D97-AF65-F5344CB8AC3E}">
        <p14:creationId xmlns:p14="http://schemas.microsoft.com/office/powerpoint/2010/main" val="1635816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a:lnSpc>
                <a:spcPct val="90000"/>
              </a:lnSpc>
              <a:spcBef>
                <a:spcPts val="1000"/>
              </a:spcBef>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24</a:t>
            </a:fld>
            <a:endParaRPr lang="en-US"/>
          </a:p>
        </p:txBody>
      </p:sp>
    </p:spTree>
    <p:extLst>
      <p:ext uri="{BB962C8B-B14F-4D97-AF65-F5344CB8AC3E}">
        <p14:creationId xmlns:p14="http://schemas.microsoft.com/office/powerpoint/2010/main" val="3611175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a:lnSpc>
                <a:spcPct val="90000"/>
              </a:lnSpc>
              <a:spcBef>
                <a:spcPts val="1000"/>
              </a:spcBef>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25</a:t>
            </a:fld>
            <a:endParaRPr lang="en-US"/>
          </a:p>
        </p:txBody>
      </p:sp>
    </p:spTree>
    <p:extLst>
      <p:ext uri="{BB962C8B-B14F-4D97-AF65-F5344CB8AC3E}">
        <p14:creationId xmlns:p14="http://schemas.microsoft.com/office/powerpoint/2010/main" val="939231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Open Sans" panose="020B0604020202020204" pitchFamily="34" charset="0"/>
              </a:rPr>
              <a:t>The Academic </a:t>
            </a:r>
            <a:r>
              <a:rPr lang="en-GB" b="0" i="0" dirty="0" err="1">
                <a:solidFill>
                  <a:srgbClr val="333333"/>
                </a:solidFill>
                <a:effectLst/>
                <a:latin typeface="Open Sans" panose="020B0604020202020204" pitchFamily="34" charset="0"/>
              </a:rPr>
              <a:t>Phrasebank</a:t>
            </a:r>
            <a:r>
              <a:rPr lang="en-GB" b="0" i="0" dirty="0">
                <a:solidFill>
                  <a:srgbClr val="333333"/>
                </a:solidFill>
                <a:effectLst/>
                <a:latin typeface="Open Sans" panose="020B0604020202020204" pitchFamily="34" charset="0"/>
              </a:rPr>
              <a:t> is a general resource for academic writers. It aims to provide you with examples of some of the phraseological ‘nuts and bolts’ of writing organised according to the main sections of a research paper or dissertation.</a:t>
            </a:r>
          </a:p>
          <a:p>
            <a:r>
              <a:rPr lang="en-GB" b="0" i="0" dirty="0">
                <a:solidFill>
                  <a:srgbClr val="333333"/>
                </a:solidFill>
                <a:effectLst/>
                <a:latin typeface="Open Sans" panose="020B0606030504020204" pitchFamily="34" charset="0"/>
              </a:rPr>
              <a:t>The phrases, and the headings under which they are listed, can be used simply to assist you in thinking about the content and organisation of your own writing, or the phrases can be incorporated into your writing where this is appropriate</a:t>
            </a:r>
            <a:endParaRPr lang="en-GB" dirty="0"/>
          </a:p>
        </p:txBody>
      </p:sp>
      <p:sp>
        <p:nvSpPr>
          <p:cNvPr id="4" name="Slide Number Placeholder 3"/>
          <p:cNvSpPr>
            <a:spLocks noGrp="1"/>
          </p:cNvSpPr>
          <p:nvPr>
            <p:ph type="sldNum" sz="quarter" idx="5"/>
          </p:nvPr>
        </p:nvSpPr>
        <p:spPr/>
        <p:txBody>
          <a:bodyPr/>
          <a:lstStyle/>
          <a:p>
            <a:fld id="{8DA0CBEA-CEA0-4A29-A831-CF2F1F751CCF}" type="slidenum">
              <a:rPr lang="en-US" smtClean="0"/>
              <a:t>26</a:t>
            </a:fld>
            <a:endParaRPr lang="en-US"/>
          </a:p>
        </p:txBody>
      </p:sp>
    </p:spTree>
    <p:extLst>
      <p:ext uri="{BB962C8B-B14F-4D97-AF65-F5344CB8AC3E}">
        <p14:creationId xmlns:p14="http://schemas.microsoft.com/office/powerpoint/2010/main" val="69755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A0CBEA-CEA0-4A29-A831-CF2F1F751CCF}" type="slidenum">
              <a:rPr lang="en-US" smtClean="0"/>
              <a:t>27</a:t>
            </a:fld>
            <a:endParaRPr lang="en-US"/>
          </a:p>
        </p:txBody>
      </p:sp>
    </p:spTree>
    <p:extLst>
      <p:ext uri="{BB962C8B-B14F-4D97-AF65-F5344CB8AC3E}">
        <p14:creationId xmlns:p14="http://schemas.microsoft.com/office/powerpoint/2010/main" val="2997475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28</a:t>
            </a:fld>
            <a:endParaRPr lang="en-GB"/>
          </a:p>
        </p:txBody>
      </p:sp>
    </p:spTree>
    <p:extLst>
      <p:ext uri="{BB962C8B-B14F-4D97-AF65-F5344CB8AC3E}">
        <p14:creationId xmlns:p14="http://schemas.microsoft.com/office/powerpoint/2010/main" val="2346394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29</a:t>
            </a:fld>
            <a:endParaRPr lang="en-GB"/>
          </a:p>
        </p:txBody>
      </p:sp>
    </p:spTree>
    <p:extLst>
      <p:ext uri="{BB962C8B-B14F-4D97-AF65-F5344CB8AC3E}">
        <p14:creationId xmlns:p14="http://schemas.microsoft.com/office/powerpoint/2010/main" val="339415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30</a:t>
            </a:fld>
            <a:endParaRPr lang="en-GB"/>
          </a:p>
        </p:txBody>
      </p:sp>
    </p:spTree>
    <p:extLst>
      <p:ext uri="{BB962C8B-B14F-4D97-AF65-F5344CB8AC3E}">
        <p14:creationId xmlns:p14="http://schemas.microsoft.com/office/powerpoint/2010/main" val="21071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3</a:t>
            </a:fld>
            <a:endParaRPr lang="en-US"/>
          </a:p>
        </p:txBody>
      </p:sp>
    </p:spTree>
    <p:extLst>
      <p:ext uri="{BB962C8B-B14F-4D97-AF65-F5344CB8AC3E}">
        <p14:creationId xmlns:p14="http://schemas.microsoft.com/office/powerpoint/2010/main" val="183480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31</a:t>
            </a:fld>
            <a:endParaRPr lang="en-GB"/>
          </a:p>
        </p:txBody>
      </p:sp>
    </p:spTree>
    <p:extLst>
      <p:ext uri="{BB962C8B-B14F-4D97-AF65-F5344CB8AC3E}">
        <p14:creationId xmlns:p14="http://schemas.microsoft.com/office/powerpoint/2010/main" val="688902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32</a:t>
            </a:fld>
            <a:endParaRPr lang="en-GB"/>
          </a:p>
        </p:txBody>
      </p:sp>
    </p:spTree>
    <p:extLst>
      <p:ext uri="{BB962C8B-B14F-4D97-AF65-F5344CB8AC3E}">
        <p14:creationId xmlns:p14="http://schemas.microsoft.com/office/powerpoint/2010/main" val="1258935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33</a:t>
            </a:fld>
            <a:endParaRPr lang="en-GB"/>
          </a:p>
        </p:txBody>
      </p:sp>
    </p:spTree>
    <p:extLst>
      <p:ext uri="{BB962C8B-B14F-4D97-AF65-F5344CB8AC3E}">
        <p14:creationId xmlns:p14="http://schemas.microsoft.com/office/powerpoint/2010/main" val="2994729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34</a:t>
            </a:fld>
            <a:endParaRPr lang="en-GB"/>
          </a:p>
        </p:txBody>
      </p:sp>
    </p:spTree>
    <p:extLst>
      <p:ext uri="{BB962C8B-B14F-4D97-AF65-F5344CB8AC3E}">
        <p14:creationId xmlns:p14="http://schemas.microsoft.com/office/powerpoint/2010/main" val="3675670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35</a:t>
            </a:fld>
            <a:endParaRPr lang="en-GB"/>
          </a:p>
        </p:txBody>
      </p:sp>
    </p:spTree>
    <p:extLst>
      <p:ext uri="{BB962C8B-B14F-4D97-AF65-F5344CB8AC3E}">
        <p14:creationId xmlns:p14="http://schemas.microsoft.com/office/powerpoint/2010/main" val="1023324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36</a:t>
            </a:fld>
            <a:endParaRPr lang="en-GB"/>
          </a:p>
        </p:txBody>
      </p:sp>
    </p:spTree>
    <p:extLst>
      <p:ext uri="{BB962C8B-B14F-4D97-AF65-F5344CB8AC3E}">
        <p14:creationId xmlns:p14="http://schemas.microsoft.com/office/powerpoint/2010/main" val="2432177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37</a:t>
            </a:fld>
            <a:endParaRPr lang="en-GB"/>
          </a:p>
        </p:txBody>
      </p:sp>
    </p:spTree>
    <p:extLst>
      <p:ext uri="{BB962C8B-B14F-4D97-AF65-F5344CB8AC3E}">
        <p14:creationId xmlns:p14="http://schemas.microsoft.com/office/powerpoint/2010/main" val="2721549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38</a:t>
            </a:fld>
            <a:endParaRPr lang="en-GB"/>
          </a:p>
        </p:txBody>
      </p:sp>
    </p:spTree>
    <p:extLst>
      <p:ext uri="{BB962C8B-B14F-4D97-AF65-F5344CB8AC3E}">
        <p14:creationId xmlns:p14="http://schemas.microsoft.com/office/powerpoint/2010/main" val="181628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DCDBBA-5E7B-41B2-88E0-376CBBABD689}" type="slidenum">
              <a:rPr lang="en-GB" smtClean="0"/>
              <a:t>39</a:t>
            </a:fld>
            <a:endParaRPr lang="en-GB"/>
          </a:p>
        </p:txBody>
      </p:sp>
    </p:spTree>
    <p:extLst>
      <p:ext uri="{BB962C8B-B14F-4D97-AF65-F5344CB8AC3E}">
        <p14:creationId xmlns:p14="http://schemas.microsoft.com/office/powerpoint/2010/main" val="2777289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marR="0" lvl="0" algn="l" defTabSz="914400" rtl="0" eaLnBrk="1" fontAlgn="auto" latinLnBrk="0" hangingPunct="1">
              <a:lnSpc>
                <a:spcPct val="90000"/>
              </a:lnSpc>
              <a:spcBef>
                <a:spcPts val="1000"/>
              </a:spcBef>
              <a:spcAft>
                <a:spcPts val="0"/>
              </a:spcAft>
              <a:buClrTx/>
              <a:buSzTx/>
              <a:tabLst/>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40</a:t>
            </a:fld>
            <a:endParaRPr lang="en-US"/>
          </a:p>
        </p:txBody>
      </p:sp>
    </p:spTree>
    <p:extLst>
      <p:ext uri="{BB962C8B-B14F-4D97-AF65-F5344CB8AC3E}">
        <p14:creationId xmlns:p14="http://schemas.microsoft.com/office/powerpoint/2010/main" val="5455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a:lnSpc>
                <a:spcPct val="90000"/>
              </a:lnSpc>
              <a:spcBef>
                <a:spcPts val="1000"/>
              </a:spcBef>
              <a:defRPr/>
            </a:pPr>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5</a:t>
            </a:fld>
            <a:endParaRPr lang="en-US"/>
          </a:p>
        </p:txBody>
      </p:sp>
    </p:spTree>
    <p:extLst>
      <p:ext uri="{BB962C8B-B14F-4D97-AF65-F5344CB8AC3E}">
        <p14:creationId xmlns:p14="http://schemas.microsoft.com/office/powerpoint/2010/main" val="72377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EDC840A-4F99-4A1D-952F-7DA5A1B63CCC}" type="slidenum">
              <a:rPr lang="en-GB" smtClean="0"/>
              <a:t>41</a:t>
            </a:fld>
            <a:endParaRPr lang="en-GB"/>
          </a:p>
        </p:txBody>
      </p:sp>
    </p:spTree>
    <p:extLst>
      <p:ext uri="{BB962C8B-B14F-4D97-AF65-F5344CB8AC3E}">
        <p14:creationId xmlns:p14="http://schemas.microsoft.com/office/powerpoint/2010/main" val="177708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6</a:t>
            </a:fld>
            <a:endParaRPr lang="en-US"/>
          </a:p>
        </p:txBody>
      </p:sp>
    </p:spTree>
    <p:extLst>
      <p:ext uri="{BB962C8B-B14F-4D97-AF65-F5344CB8AC3E}">
        <p14:creationId xmlns:p14="http://schemas.microsoft.com/office/powerpoint/2010/main" val="239336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7</a:t>
            </a:fld>
            <a:endParaRPr lang="en-US"/>
          </a:p>
        </p:txBody>
      </p:sp>
    </p:spTree>
    <p:extLst>
      <p:ext uri="{BB962C8B-B14F-4D97-AF65-F5344CB8AC3E}">
        <p14:creationId xmlns:p14="http://schemas.microsoft.com/office/powerpoint/2010/main" val="3345563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dirty="0">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smtClean="0"/>
              <a:t>8</a:t>
            </a:fld>
            <a:endParaRPr lang="en-US"/>
          </a:p>
        </p:txBody>
      </p:sp>
    </p:spTree>
    <p:extLst>
      <p:ext uri="{BB962C8B-B14F-4D97-AF65-F5344CB8AC3E}">
        <p14:creationId xmlns:p14="http://schemas.microsoft.com/office/powerpoint/2010/main" val="1827057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5B46943-63E2-47A5-AE8C-F58E2A48915D}" type="slidenum">
              <a:rPr lang="en-US"/>
              <a:t>9</a:t>
            </a:fld>
            <a:endParaRPr lang="en-US"/>
          </a:p>
        </p:txBody>
      </p:sp>
    </p:spTree>
    <p:extLst>
      <p:ext uri="{BB962C8B-B14F-4D97-AF65-F5344CB8AC3E}">
        <p14:creationId xmlns:p14="http://schemas.microsoft.com/office/powerpoint/2010/main" val="2505617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DCDBBA-5E7B-41B2-88E0-376CBBABD68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10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D619AD3-573E-466E-9A69-4657B123DA0D}" type="datetimeFigureOut">
              <a:rPr lang="en-GB" smtClean="0"/>
              <a:t>17/02/2022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2127477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D619AD3-573E-466E-9A69-4657B123DA0D}" type="datetimeFigureOut">
              <a:rPr lang="en-GB" smtClean="0"/>
              <a:t>17/02/2022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3548595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619AD3-573E-466E-9A69-4657B123DA0D}" type="datetimeFigureOut">
              <a:rPr lang="en-GB" smtClean="0"/>
              <a:t>17/02/2022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1532001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D619AD3-573E-466E-9A69-4657B123DA0D}" type="datetimeFigureOut">
              <a:rPr lang="en-GB" smtClean="0"/>
              <a:t>17/02/2022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3693385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D619AD3-573E-466E-9A69-4657B123DA0D}" type="datetimeFigureOut">
              <a:rPr lang="en-GB" smtClean="0"/>
              <a:t>17/02/2022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2193626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D619AD3-573E-466E-9A69-4657B123DA0D}" type="datetimeFigureOut">
              <a:rPr lang="en-GB" smtClean="0"/>
              <a:t>17/02/2022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1692884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619AD3-573E-466E-9A69-4657B123DA0D}" type="datetimeFigureOut">
              <a:rPr lang="en-GB" smtClean="0"/>
              <a:t>17/02/2022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2902015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19AD3-573E-466E-9A69-4657B123DA0D}" type="datetimeFigureOut">
              <a:rPr lang="en-GB" smtClean="0"/>
              <a:t>17/02/2022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208132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19AD3-573E-466E-9A69-4657B123DA0D}" type="datetimeFigureOut">
              <a:rPr lang="en-GB" smtClean="0"/>
              <a:t>17/02/2022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1200818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D619AD3-573E-466E-9A69-4657B123DA0D}" type="datetimeFigureOut">
              <a:rPr lang="en-GB" smtClean="0"/>
              <a:t>17/02/2022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571635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D619AD3-573E-466E-9A69-4657B123DA0D}" type="datetimeFigureOut">
              <a:rPr lang="en-GB" smtClean="0"/>
              <a:t>17/02/2022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7344020-E126-406F-A77C-F19D01C0CCCD}" type="slidenum">
              <a:rPr lang="en-GB" smtClean="0"/>
              <a:t>‹#›</a:t>
            </a:fld>
            <a:endParaRPr lang="en-GB"/>
          </a:p>
        </p:txBody>
      </p:sp>
    </p:spTree>
    <p:extLst>
      <p:ext uri="{BB962C8B-B14F-4D97-AF65-F5344CB8AC3E}">
        <p14:creationId xmlns:p14="http://schemas.microsoft.com/office/powerpoint/2010/main" val="2500798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slide - TEXT with on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1034690"/>
            <a:ext cx="7130249" cy="1470025"/>
          </a:xfrm>
        </p:spPr>
        <p:txBody>
          <a:bodyPr/>
          <a:lstStyle>
            <a:lvl1pPr algn="l">
              <a:defRPr b="0" i="0">
                <a:solidFill>
                  <a:schemeClr val="tx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2759356"/>
            <a:ext cx="7130248" cy="1752600"/>
          </a:xfrm>
        </p:spPr>
        <p:txBody>
          <a:bodyPr>
            <a:normAutofit/>
          </a:bodyPr>
          <a:lstStyle>
            <a:lvl1pPr marL="0" indent="0" algn="l">
              <a:buNone/>
              <a:defRPr sz="2667"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text</a:t>
            </a:r>
            <a:endParaRPr lang="en-US"/>
          </a:p>
        </p:txBody>
      </p:sp>
      <p:sp>
        <p:nvSpPr>
          <p:cNvPr id="8" name="Picture Placeholder 8"/>
          <p:cNvSpPr>
            <a:spLocks noGrp="1"/>
          </p:cNvSpPr>
          <p:nvPr>
            <p:ph type="pic" sz="quarter" idx="10"/>
          </p:nvPr>
        </p:nvSpPr>
        <p:spPr>
          <a:xfrm>
            <a:off x="7624101" y="-7716"/>
            <a:ext cx="4567900" cy="6873432"/>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0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9287 h 5155074"/>
              <a:gd name="connsiteX1" fmla="*/ 1183466 w 3425925"/>
              <a:gd name="connsiteY1" fmla="*/ 0 h 5155074"/>
              <a:gd name="connsiteX2" fmla="*/ 3425925 w 3425925"/>
              <a:gd name="connsiteY2" fmla="*/ 5787 h 5155074"/>
              <a:gd name="connsiteX3" fmla="*/ 3423077 w 3425925"/>
              <a:gd name="connsiteY3" fmla="*/ 5155074 h 5155074"/>
              <a:gd name="connsiteX4" fmla="*/ 0 w 3425925"/>
              <a:gd name="connsiteY4" fmla="*/ 5149287 h 515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925" h="5155074">
                <a:moveTo>
                  <a:pt x="0" y="5149287"/>
                </a:moveTo>
                <a:lnTo>
                  <a:pt x="1183466" y="0"/>
                </a:lnTo>
                <a:lnTo>
                  <a:pt x="3425925" y="5787"/>
                </a:lnTo>
                <a:cubicBezTo>
                  <a:pt x="3424976" y="1722216"/>
                  <a:pt x="3424026" y="3438645"/>
                  <a:pt x="3423077" y="5155074"/>
                </a:cubicBezTo>
                <a:lnTo>
                  <a:pt x="0" y="5149287"/>
                </a:lnTo>
                <a:close/>
              </a:path>
            </a:pathLst>
          </a:custGeom>
          <a:solidFill>
            <a:schemeClr val="tx2">
              <a:lumMod val="50000"/>
              <a:alpha val="7000"/>
            </a:schemeClr>
          </a:solidFill>
        </p:spPr>
        <p:txBody>
          <a:bodyPr/>
          <a:lstStyle/>
          <a:p>
            <a:r>
              <a:rPr lang="en-US"/>
              <a:t>Click icon to add picture</a:t>
            </a:r>
          </a:p>
        </p:txBody>
      </p:sp>
    </p:spTree>
    <p:extLst>
      <p:ext uri="{BB962C8B-B14F-4D97-AF65-F5344CB8AC3E}">
        <p14:creationId xmlns:p14="http://schemas.microsoft.com/office/powerpoint/2010/main" val="3261318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 WHITE (with no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853" y="2130426"/>
            <a:ext cx="7014259" cy="1470025"/>
          </a:xfrm>
        </p:spPr>
        <p:txBody>
          <a:bodyPr/>
          <a:lstStyle>
            <a:lvl1pPr algn="l">
              <a:defRPr b="0" i="0">
                <a:latin typeface="Sanchez " charset="0"/>
                <a:ea typeface="Sanchez " charset="0"/>
                <a:cs typeface="Sanchez " charset="0"/>
              </a:defRPr>
            </a:lvl1pPr>
          </a:lstStyle>
          <a:p>
            <a:r>
              <a:rPr lang="en-GB"/>
              <a:t>Click to edit title</a:t>
            </a:r>
            <a:br>
              <a:rPr lang="en-GB"/>
            </a:br>
            <a:endParaRPr lang="en-US"/>
          </a:p>
        </p:txBody>
      </p:sp>
      <p:sp>
        <p:nvSpPr>
          <p:cNvPr id="3" name="Subtitle 2"/>
          <p:cNvSpPr>
            <a:spLocks noGrp="1"/>
          </p:cNvSpPr>
          <p:nvPr>
            <p:ph type="subTitle" idx="1" hasCustomPrompt="1"/>
          </p:nvPr>
        </p:nvSpPr>
        <p:spPr>
          <a:xfrm>
            <a:off x="493853" y="3600451"/>
            <a:ext cx="7014259"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speaker name </a:t>
            </a:r>
            <a:r>
              <a:rPr lang="en-GB" err="1"/>
              <a:t>etc</a:t>
            </a:r>
            <a:endParaRPr lang="en-US"/>
          </a:p>
        </p:txBody>
      </p:sp>
    </p:spTree>
    <p:extLst>
      <p:ext uri="{BB962C8B-B14F-4D97-AF65-F5344CB8AC3E}">
        <p14:creationId xmlns:p14="http://schemas.microsoft.com/office/powerpoint/2010/main" val="4004364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WHIT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2130426"/>
            <a:ext cx="7014259" cy="1470025"/>
          </a:xfrm>
        </p:spPr>
        <p:txBody>
          <a:bodyPr/>
          <a:lstStyle>
            <a:lvl1pPr algn="l">
              <a:defRPr b="0" i="0">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3600451"/>
            <a:ext cx="7014259"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speaker name </a:t>
            </a:r>
            <a:r>
              <a:rPr lang="en-GB" err="1"/>
              <a:t>etc</a:t>
            </a:r>
            <a:endParaRPr lang="en-US"/>
          </a:p>
        </p:txBody>
      </p:sp>
      <p:sp>
        <p:nvSpPr>
          <p:cNvPr id="9" name="Picture Placeholder 8"/>
          <p:cNvSpPr>
            <a:spLocks noGrp="1"/>
          </p:cNvSpPr>
          <p:nvPr>
            <p:ph type="pic" sz="quarter" idx="10"/>
          </p:nvPr>
        </p:nvSpPr>
        <p:spPr>
          <a:xfrm>
            <a:off x="7604665" y="1"/>
            <a:ext cx="4625915" cy="6873433"/>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solidFill>
            <a:schemeClr val="bg2">
              <a:alpha val="87000"/>
            </a:schemeClr>
          </a:solidFill>
        </p:spPr>
        <p:txBody>
          <a:bodyPr/>
          <a:lstStyle/>
          <a:p>
            <a:r>
              <a:rPr lang="en-US"/>
              <a:t>Click icon to add picture</a:t>
            </a:r>
          </a:p>
        </p:txBody>
      </p:sp>
    </p:spTree>
    <p:extLst>
      <p:ext uri="{BB962C8B-B14F-4D97-AF65-F5344CB8AC3E}">
        <p14:creationId xmlns:p14="http://schemas.microsoft.com/office/powerpoint/2010/main" val="1243410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RED (no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2130426"/>
            <a:ext cx="7014259" cy="1470025"/>
          </a:xfrm>
        </p:spPr>
        <p:txBody>
          <a:bodyPr/>
          <a:lstStyle>
            <a:lvl1pPr algn="l">
              <a:defRPr b="0" i="0">
                <a:solidFill>
                  <a:schemeClr val="bg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3600451"/>
            <a:ext cx="7014259" cy="1752600"/>
          </a:xfrm>
        </p:spPr>
        <p:txBody>
          <a:bodyPr>
            <a:normAutofit/>
          </a:bodyPr>
          <a:lstStyle>
            <a:lvl1pPr marL="0" indent="0" algn="l">
              <a:buNone/>
              <a:defRPr sz="2700" b="1" i="0">
                <a:solidFill>
                  <a:schemeClr val="bg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speaker name </a:t>
            </a:r>
            <a:r>
              <a:rPr lang="en-GB" err="1"/>
              <a:t>etc</a:t>
            </a:r>
            <a:endParaRPr lang="en-US"/>
          </a:p>
        </p:txBody>
      </p:sp>
    </p:spTree>
    <p:extLst>
      <p:ext uri="{BB962C8B-B14F-4D97-AF65-F5344CB8AC3E}">
        <p14:creationId xmlns:p14="http://schemas.microsoft.com/office/powerpoint/2010/main" val="1647435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RED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2130426"/>
            <a:ext cx="7014259" cy="1470025"/>
          </a:xfrm>
        </p:spPr>
        <p:txBody>
          <a:bodyPr/>
          <a:lstStyle>
            <a:lvl1pPr algn="l">
              <a:defRPr b="0" i="0">
                <a:solidFill>
                  <a:schemeClr val="bg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3600451"/>
            <a:ext cx="7014259" cy="1752600"/>
          </a:xfrm>
        </p:spPr>
        <p:txBody>
          <a:bodyPr>
            <a:normAutofit/>
          </a:bodyPr>
          <a:lstStyle>
            <a:lvl1pPr marL="0" indent="0" algn="l">
              <a:buNone/>
              <a:defRPr sz="2700" b="1" i="0">
                <a:solidFill>
                  <a:schemeClr val="bg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speaker name </a:t>
            </a:r>
            <a:r>
              <a:rPr lang="en-GB" err="1"/>
              <a:t>etc</a:t>
            </a:r>
            <a:endParaRPr lang="en-US"/>
          </a:p>
        </p:txBody>
      </p:sp>
      <p:sp>
        <p:nvSpPr>
          <p:cNvPr id="9" name="Picture Placeholder 8"/>
          <p:cNvSpPr>
            <a:spLocks noGrp="1"/>
          </p:cNvSpPr>
          <p:nvPr>
            <p:ph type="pic" sz="quarter" idx="10"/>
          </p:nvPr>
        </p:nvSpPr>
        <p:spPr>
          <a:xfrm>
            <a:off x="7604665" y="1"/>
            <a:ext cx="4625915" cy="6873433"/>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solidFill>
            <a:schemeClr val="bg2">
              <a:alpha val="87000"/>
            </a:schemeClr>
          </a:solidFill>
        </p:spPr>
        <p:txBody>
          <a:bodyPr/>
          <a:lstStyle/>
          <a:p>
            <a:r>
              <a:rPr lang="en-US"/>
              <a:t>Click icon to add picture</a:t>
            </a:r>
          </a:p>
        </p:txBody>
      </p:sp>
    </p:spTree>
    <p:extLst>
      <p:ext uri="{BB962C8B-B14F-4D97-AF65-F5344CB8AC3E}">
        <p14:creationId xmlns:p14="http://schemas.microsoft.com/office/powerpoint/2010/main" val="817548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3852" y="1034690"/>
            <a:ext cx="8665581" cy="1470025"/>
          </a:xfrm>
        </p:spPr>
        <p:txBody>
          <a:bodyPr/>
          <a:lstStyle>
            <a:lvl1pPr algn="l">
              <a:defRPr b="0" i="0">
                <a:solidFill>
                  <a:schemeClr val="tx1"/>
                </a:solidFill>
                <a:latin typeface="Sanchez " charset="0"/>
                <a:ea typeface="Sanchez " charset="0"/>
                <a:cs typeface="Sanchez " charset="0"/>
              </a:defRPr>
            </a:lvl1pPr>
          </a:lstStyle>
          <a:p>
            <a:r>
              <a:rPr lang="en-GB"/>
              <a:t>Click to edit title</a:t>
            </a:r>
            <a:br>
              <a:rPr lang="en-GB"/>
            </a:br>
            <a:endParaRPr lang="en-US"/>
          </a:p>
        </p:txBody>
      </p:sp>
      <p:sp>
        <p:nvSpPr>
          <p:cNvPr id="8" name="Subtitle 2"/>
          <p:cNvSpPr>
            <a:spLocks noGrp="1"/>
          </p:cNvSpPr>
          <p:nvPr>
            <p:ph type="subTitle" idx="1" hasCustomPrompt="1"/>
          </p:nvPr>
        </p:nvSpPr>
        <p:spPr>
          <a:xfrm>
            <a:off x="493853" y="2759356"/>
            <a:ext cx="8665580"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text</a:t>
            </a:r>
            <a:endParaRPr lang="en-US"/>
          </a:p>
        </p:txBody>
      </p:sp>
    </p:spTree>
    <p:extLst>
      <p:ext uri="{BB962C8B-B14F-4D97-AF65-F5344CB8AC3E}">
        <p14:creationId xmlns:p14="http://schemas.microsoft.com/office/powerpoint/2010/main" val="22396921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TEXT with on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1034690"/>
            <a:ext cx="7130249" cy="1470025"/>
          </a:xfrm>
        </p:spPr>
        <p:txBody>
          <a:bodyPr/>
          <a:lstStyle>
            <a:lvl1pPr algn="l">
              <a:defRPr b="0" i="0">
                <a:solidFill>
                  <a:schemeClr val="tx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2759356"/>
            <a:ext cx="7130248"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text</a:t>
            </a:r>
            <a:endParaRPr lang="en-US"/>
          </a:p>
        </p:txBody>
      </p:sp>
      <p:sp>
        <p:nvSpPr>
          <p:cNvPr id="8" name="Picture Placeholder 8"/>
          <p:cNvSpPr>
            <a:spLocks noGrp="1"/>
          </p:cNvSpPr>
          <p:nvPr>
            <p:ph type="pic" sz="quarter" idx="10"/>
          </p:nvPr>
        </p:nvSpPr>
        <p:spPr>
          <a:xfrm>
            <a:off x="7624101" y="-7716"/>
            <a:ext cx="4567900" cy="6873432"/>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0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9287 h 5155074"/>
              <a:gd name="connsiteX1" fmla="*/ 1183466 w 3425925"/>
              <a:gd name="connsiteY1" fmla="*/ 0 h 5155074"/>
              <a:gd name="connsiteX2" fmla="*/ 3425925 w 3425925"/>
              <a:gd name="connsiteY2" fmla="*/ 5787 h 5155074"/>
              <a:gd name="connsiteX3" fmla="*/ 3423077 w 3425925"/>
              <a:gd name="connsiteY3" fmla="*/ 5155074 h 5155074"/>
              <a:gd name="connsiteX4" fmla="*/ 0 w 3425925"/>
              <a:gd name="connsiteY4" fmla="*/ 5149287 h 515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925" h="5155074">
                <a:moveTo>
                  <a:pt x="0" y="5149287"/>
                </a:moveTo>
                <a:lnTo>
                  <a:pt x="1183466" y="0"/>
                </a:lnTo>
                <a:lnTo>
                  <a:pt x="3425925" y="5787"/>
                </a:lnTo>
                <a:cubicBezTo>
                  <a:pt x="3424976" y="1722216"/>
                  <a:pt x="3424026" y="3438645"/>
                  <a:pt x="3423077" y="5155074"/>
                </a:cubicBezTo>
                <a:lnTo>
                  <a:pt x="0" y="5149287"/>
                </a:lnTo>
                <a:close/>
              </a:path>
            </a:pathLst>
          </a:custGeom>
          <a:solidFill>
            <a:schemeClr val="tx2">
              <a:lumMod val="50000"/>
              <a:alpha val="7000"/>
            </a:schemeClr>
          </a:solidFill>
        </p:spPr>
        <p:txBody>
          <a:bodyPr/>
          <a:lstStyle/>
          <a:p>
            <a:r>
              <a:rPr lang="en-US"/>
              <a:t>Click icon to add picture</a:t>
            </a:r>
          </a:p>
        </p:txBody>
      </p:sp>
    </p:spTree>
    <p:extLst>
      <p:ext uri="{BB962C8B-B14F-4D97-AF65-F5344CB8AC3E}">
        <p14:creationId xmlns:p14="http://schemas.microsoft.com/office/powerpoint/2010/main" val="1052122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miscellaneo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1034690"/>
            <a:ext cx="6404660" cy="1470025"/>
          </a:xfrm>
        </p:spPr>
        <p:txBody>
          <a:bodyPr/>
          <a:lstStyle>
            <a:lvl1pPr algn="l">
              <a:defRPr b="0" i="0">
                <a:solidFill>
                  <a:schemeClr val="tx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2759356"/>
            <a:ext cx="6404659"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text</a:t>
            </a:r>
            <a:endParaRPr lang="en-US"/>
          </a:p>
        </p:txBody>
      </p:sp>
      <p:sp>
        <p:nvSpPr>
          <p:cNvPr id="9" name="Content Placeholder 8"/>
          <p:cNvSpPr>
            <a:spLocks noGrp="1"/>
          </p:cNvSpPr>
          <p:nvPr>
            <p:ph sz="quarter" idx="10"/>
          </p:nvPr>
        </p:nvSpPr>
        <p:spPr>
          <a:xfrm>
            <a:off x="6906684" y="1034689"/>
            <a:ext cx="4876800" cy="4877161"/>
          </a:xfrm>
        </p:spPr>
        <p:txBody>
          <a:bodyPr/>
          <a:lstStyle>
            <a:lvl1pPr marL="0" indent="0">
              <a:buNone/>
              <a:defRPr>
                <a:latin typeface="Arial" charset="0"/>
                <a:ea typeface="Arial" charset="0"/>
                <a:cs typeface="Arial" charset="0"/>
              </a:defRPr>
            </a:lvl1pPr>
            <a:lvl2pPr marL="609585" indent="0">
              <a:buNone/>
              <a:defRPr>
                <a:latin typeface="Arial" charset="0"/>
                <a:ea typeface="Arial" charset="0"/>
                <a:cs typeface="Arial" charset="0"/>
              </a:defRPr>
            </a:lvl2pPr>
            <a:lvl3pPr marL="1219170" indent="0">
              <a:buNone/>
              <a:defRPr>
                <a:latin typeface="Arial" charset="0"/>
                <a:ea typeface="Arial" charset="0"/>
                <a:cs typeface="Arial" charset="0"/>
              </a:defRPr>
            </a:lvl3pPr>
            <a:lvl4pPr marL="1828754" indent="0">
              <a:buNone/>
              <a:defRPr>
                <a:latin typeface="Arial" charset="0"/>
                <a:ea typeface="Arial" charset="0"/>
                <a:cs typeface="Arial" charset="0"/>
              </a:defRPr>
            </a:lvl4pPr>
            <a:lvl5pPr marL="2438339" indent="0">
              <a:buNone/>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369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multiple mis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853" y="1034690"/>
            <a:ext cx="6404660" cy="1470025"/>
          </a:xfrm>
        </p:spPr>
        <p:txBody>
          <a:bodyPr/>
          <a:lstStyle>
            <a:lvl1pPr algn="l">
              <a:defRPr b="0" i="0">
                <a:solidFill>
                  <a:schemeClr val="tx1"/>
                </a:solidFill>
                <a:latin typeface="Sanchez " charset="0"/>
                <a:ea typeface="Sanchez " charset="0"/>
                <a:cs typeface="Sanchez " charset="0"/>
              </a:defRPr>
            </a:lvl1pPr>
          </a:lstStyle>
          <a:p>
            <a:r>
              <a:rPr lang="en-GB"/>
              <a:t>Click to edit title</a:t>
            </a:r>
            <a:br>
              <a:rPr lang="en-GB"/>
            </a:br>
            <a:endParaRPr lang="en-US"/>
          </a:p>
        </p:txBody>
      </p:sp>
      <p:sp>
        <p:nvSpPr>
          <p:cNvPr id="7" name="Subtitle 2"/>
          <p:cNvSpPr>
            <a:spLocks noGrp="1"/>
          </p:cNvSpPr>
          <p:nvPr>
            <p:ph type="subTitle" idx="1" hasCustomPrompt="1"/>
          </p:nvPr>
        </p:nvSpPr>
        <p:spPr>
          <a:xfrm>
            <a:off x="493853" y="2759356"/>
            <a:ext cx="6404659" cy="1752600"/>
          </a:xfrm>
        </p:spPr>
        <p:txBody>
          <a:bodyPr>
            <a:normAutofit/>
          </a:bodyPr>
          <a:lstStyle>
            <a:lvl1pPr marL="0" indent="0" algn="l">
              <a:buNone/>
              <a:defRPr sz="2700" b="1" i="0">
                <a:solidFill>
                  <a:schemeClr val="tx1"/>
                </a:solidFill>
                <a:latin typeface="Arial" charset="0"/>
                <a:ea typeface="Arial"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text</a:t>
            </a:r>
            <a:endParaRPr lang="en-US"/>
          </a:p>
        </p:txBody>
      </p:sp>
      <p:sp>
        <p:nvSpPr>
          <p:cNvPr id="10" name="Content Placeholder 9"/>
          <p:cNvSpPr>
            <a:spLocks noGrp="1"/>
          </p:cNvSpPr>
          <p:nvPr>
            <p:ph sz="quarter" idx="10"/>
          </p:nvPr>
        </p:nvSpPr>
        <p:spPr>
          <a:xfrm>
            <a:off x="6898217" y="1034689"/>
            <a:ext cx="2362200" cy="2082800"/>
          </a:xfrm>
        </p:spPr>
        <p:txBody>
          <a:bodyPr>
            <a:noAutofit/>
          </a:bodyPr>
          <a:lstStyle>
            <a:lvl1pPr>
              <a:defRPr sz="1900"/>
            </a:lvl1pPr>
            <a:lvl2pPr>
              <a:defRPr sz="1900"/>
            </a:lvl2pPr>
            <a:lvl3pPr>
              <a:defRPr sz="1900"/>
            </a:lvl3pPr>
            <a:lvl4pPr>
              <a:defRPr sz="1900"/>
            </a:lvl4pPr>
            <a:lvl5pPr>
              <a:defRPr sz="1900"/>
            </a:lvl5pPr>
          </a:lstStyle>
          <a:p>
            <a:pPr lvl="0"/>
            <a:r>
              <a:rPr lang="en-US"/>
              <a:t>Click to edit Master text styles</a:t>
            </a:r>
          </a:p>
        </p:txBody>
      </p:sp>
      <p:sp>
        <p:nvSpPr>
          <p:cNvPr id="11" name="Content Placeholder 9"/>
          <p:cNvSpPr>
            <a:spLocks noGrp="1"/>
          </p:cNvSpPr>
          <p:nvPr>
            <p:ph sz="quarter" idx="11"/>
          </p:nvPr>
        </p:nvSpPr>
        <p:spPr>
          <a:xfrm>
            <a:off x="9359765" y="1034689"/>
            <a:ext cx="2362200" cy="2082800"/>
          </a:xfrm>
        </p:spPr>
        <p:txBody>
          <a:bodyPr>
            <a:noAutofit/>
          </a:bodyPr>
          <a:lstStyle>
            <a:lvl1pPr>
              <a:defRPr sz="1900"/>
            </a:lvl1pPr>
            <a:lvl2pPr>
              <a:defRPr sz="1900"/>
            </a:lvl2pPr>
            <a:lvl3pPr>
              <a:defRPr sz="1900"/>
            </a:lvl3pPr>
            <a:lvl4pPr>
              <a:defRPr sz="1900"/>
            </a:lvl4pPr>
            <a:lvl5pPr>
              <a:defRPr sz="1900"/>
            </a:lvl5pPr>
          </a:lstStyle>
          <a:p>
            <a:pPr lvl="0"/>
            <a:r>
              <a:rPr lang="en-US"/>
              <a:t>Click to edit Master text styles</a:t>
            </a:r>
          </a:p>
        </p:txBody>
      </p:sp>
      <p:sp>
        <p:nvSpPr>
          <p:cNvPr id="12" name="Content Placeholder 9"/>
          <p:cNvSpPr>
            <a:spLocks noGrp="1"/>
          </p:cNvSpPr>
          <p:nvPr>
            <p:ph sz="quarter" idx="12"/>
          </p:nvPr>
        </p:nvSpPr>
        <p:spPr>
          <a:xfrm>
            <a:off x="6898217" y="3225517"/>
            <a:ext cx="2362200" cy="2082800"/>
          </a:xfrm>
        </p:spPr>
        <p:txBody>
          <a:bodyPr>
            <a:noAutofit/>
          </a:bodyPr>
          <a:lstStyle>
            <a:lvl1pPr>
              <a:defRPr sz="1900"/>
            </a:lvl1pPr>
            <a:lvl2pPr>
              <a:defRPr sz="1900"/>
            </a:lvl2pPr>
            <a:lvl3pPr>
              <a:defRPr sz="1900"/>
            </a:lvl3pPr>
            <a:lvl4pPr>
              <a:defRPr sz="1900"/>
            </a:lvl4pPr>
            <a:lvl5pPr>
              <a:defRPr sz="1900"/>
            </a:lvl5pPr>
          </a:lstStyle>
          <a:p>
            <a:pPr lvl="0"/>
            <a:r>
              <a:rPr lang="en-US"/>
              <a:t>Click to edit Master text styles</a:t>
            </a:r>
          </a:p>
        </p:txBody>
      </p:sp>
      <p:sp>
        <p:nvSpPr>
          <p:cNvPr id="13" name="Content Placeholder 9"/>
          <p:cNvSpPr>
            <a:spLocks noGrp="1"/>
          </p:cNvSpPr>
          <p:nvPr>
            <p:ph sz="quarter" idx="13"/>
          </p:nvPr>
        </p:nvSpPr>
        <p:spPr>
          <a:xfrm>
            <a:off x="9359765" y="3225517"/>
            <a:ext cx="2362200" cy="2082800"/>
          </a:xfrm>
        </p:spPr>
        <p:txBody>
          <a:bodyPr>
            <a:noAutofit/>
          </a:bodyPr>
          <a:lstStyle>
            <a:lvl1pPr>
              <a:defRPr sz="1900"/>
            </a:lvl1pPr>
            <a:lvl2pPr>
              <a:defRPr sz="1900"/>
            </a:lvl2pPr>
            <a:lvl3pPr>
              <a:defRPr sz="1900"/>
            </a:lvl3pPr>
            <a:lvl4pPr>
              <a:defRPr sz="1900"/>
            </a:lvl4pPr>
            <a:lvl5pPr>
              <a:defRPr sz="1900"/>
            </a:lvl5pPr>
          </a:lstStyle>
          <a:p>
            <a:pPr lvl="0"/>
            <a:r>
              <a:rPr lang="en-US"/>
              <a:t>Click to edit Master text styles</a:t>
            </a:r>
          </a:p>
        </p:txBody>
      </p:sp>
    </p:spTree>
    <p:extLst>
      <p:ext uri="{BB962C8B-B14F-4D97-AF65-F5344CB8AC3E}">
        <p14:creationId xmlns:p14="http://schemas.microsoft.com/office/powerpoint/2010/main" val="1555942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1D550-4AFA-4B51-B0C7-266A57C570DE}" type="datetimeFigureOut">
              <a:rPr lang="en-GB" smtClean="0"/>
              <a:t>17/02/2022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1DC09A-F824-4246-8D0C-69382269DFC5}" type="slidenum">
              <a:rPr lang="en-GB" smtClean="0"/>
              <a:t>‹#›</a:t>
            </a:fld>
            <a:endParaRPr lang="en-GB"/>
          </a:p>
        </p:txBody>
      </p:sp>
    </p:spTree>
    <p:extLst>
      <p:ext uri="{BB962C8B-B14F-4D97-AF65-F5344CB8AC3E}">
        <p14:creationId xmlns:p14="http://schemas.microsoft.com/office/powerpoint/2010/main" val="386082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19AD3-573E-466E-9A69-4657B123DA0D}" type="datetimeFigureOut">
              <a:rPr lang="en-GB" smtClean="0"/>
              <a:t>17/02/2022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44020-E126-406F-A77C-F19D01C0CCCD}" type="slidenum">
              <a:rPr lang="en-GB" smtClean="0"/>
              <a:t>‹#›</a:t>
            </a:fld>
            <a:endParaRPr lang="en-GB"/>
          </a:p>
        </p:txBody>
      </p:sp>
    </p:spTree>
    <p:extLst>
      <p:ext uri="{BB962C8B-B14F-4D97-AF65-F5344CB8AC3E}">
        <p14:creationId xmlns:p14="http://schemas.microsoft.com/office/powerpoint/2010/main" val="4237673645"/>
      </p:ext>
    </p:extLst>
  </p:cSld>
  <p:clrMap bg1="lt1" tx1="dk1" bg2="lt2" tx2="dk2" accent1="accent1" accent2="accent2" accent3="accent3" accent4="accent4" accent5="accent5" accent6="accent6" hlink="hlink" folHlink="folHlink"/>
  <p:sldLayoutIdLst>
    <p:sldLayoutId id="2147483691" r:id="rId1"/>
    <p:sldLayoutId id="2147483695"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0134D62-676D-7748-BBEE-635F3A47F1CA}" type="datetimeFigureOut">
              <a:rPr lang="en-US" smtClean="0"/>
              <a:pPr/>
              <a:t>2/17/22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9E21FE0-9120-7644-A8C9-4A38DD74D2D7}" type="slidenum">
              <a:rPr lang="en-US" smtClean="0"/>
              <a:pPr/>
              <a:t>‹#›</a:t>
            </a:fld>
            <a:endParaRPr lang="en-US"/>
          </a:p>
        </p:txBody>
      </p:sp>
    </p:spTree>
    <p:extLst>
      <p:ext uri="{BB962C8B-B14F-4D97-AF65-F5344CB8AC3E}">
        <p14:creationId xmlns:p14="http://schemas.microsoft.com/office/powerpoint/2010/main" val="121710738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64" r:id="rId7"/>
    <p:sldLayoutId id="2147483665" r:id="rId8"/>
    <p:sldLayoutId id="2147483699" r:id="rId9"/>
  </p:sldLayoutIdLst>
  <p:txStyles>
    <p:titleStyle>
      <a:lvl1pPr algn="ctr" defTabSz="609585"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3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7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7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mailto:lewis.coyne@bristol.ac.uk" TargetMode="External"/><Relationship Id="rId4" Type="http://schemas.openxmlformats.org/officeDocument/2006/relationships/hyperlink" Target="mailto:victoria.hopton@bristol.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hyperlink" Target="http://bristol.ac.uk/library/subject-support/"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thirdiron.com/downloadnoma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tags" Target="../tags/tag2.xml"/><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9.xml"/><Relationship Id="rId1" Type="http://schemas.openxmlformats.org/officeDocument/2006/relationships/tags" Target="../tags/tag4.xml"/><Relationship Id="rId5" Type="http://schemas.openxmlformats.org/officeDocument/2006/relationships/image" Target="../media/image35.jpeg"/><Relationship Id="rId4" Type="http://schemas.openxmlformats.org/officeDocument/2006/relationships/hyperlink" Target="https://www.ox.ac.uk/students/academic/guidance/skills/plagiaris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tags" Target="../tags/tag5.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tags" Target="../tags/tag6.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9.xml"/><Relationship Id="rId1" Type="http://schemas.openxmlformats.org/officeDocument/2006/relationships/tags" Target="../tags/tag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9.xml"/><Relationship Id="rId1" Type="http://schemas.openxmlformats.org/officeDocument/2006/relationships/tags" Target="../tags/tag8.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9.xml"/><Relationship Id="rId1" Type="http://schemas.openxmlformats.org/officeDocument/2006/relationships/tags" Target="../tags/tag9.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9.xml"/><Relationship Id="rId1" Type="http://schemas.openxmlformats.org/officeDocument/2006/relationships/tags" Target="../tags/tag10.xml"/><Relationship Id="rId5" Type="http://schemas.openxmlformats.org/officeDocument/2006/relationships/image" Target="../media/image38.tiff"/><Relationship Id="rId4" Type="http://schemas.openxmlformats.org/officeDocument/2006/relationships/hyperlink" Target="https://www.citethemrightonline.com/"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9.xml"/><Relationship Id="rId1" Type="http://schemas.openxmlformats.org/officeDocument/2006/relationships/tags" Target="../tags/tag11.xml"/><Relationship Id="rId5" Type="http://schemas.openxmlformats.org/officeDocument/2006/relationships/image" Target="../media/image39.jpeg"/><Relationship Id="rId4" Type="http://schemas.openxmlformats.org/officeDocument/2006/relationships/hyperlink" Target="https://www.bristol.ac.uk/library/subject-support/referencing/endnote/"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9.xml"/><Relationship Id="rId1" Type="http://schemas.openxmlformats.org/officeDocument/2006/relationships/tags" Target="../tags/tag12.xml"/><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9.xml"/><Relationship Id="rId1" Type="http://schemas.openxmlformats.org/officeDocument/2006/relationships/tags" Target="../tags/tag13.xml"/><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9.xml"/><Relationship Id="rId1" Type="http://schemas.openxmlformats.org/officeDocument/2006/relationships/tags" Target="../tags/tag14.xml"/><Relationship Id="rId5" Type="http://schemas.openxmlformats.org/officeDocument/2006/relationships/hyperlink" Target="http://www.bristol.ac.uk/library/events/" TargetMode="External"/><Relationship Id="rId4" Type="http://schemas.openxmlformats.org/officeDocument/2006/relationships/image" Target="../media/image42.tiff"/></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ristol.ac.uk/library/find/suggest-purchas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bristol.ac.uk/library/find/inter-loa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mailto:Victoria.hopton@bristol.ac.u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t="-17000" b="-17000"/>
          </a:stretch>
        </a:blip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3B42D02-09C6-488F-9E10-FD095A5FBCF8}"/>
              </a:ext>
            </a:extLst>
          </p:cNvPr>
          <p:cNvSpPr/>
          <p:nvPr/>
        </p:nvSpPr>
        <p:spPr>
          <a:xfrm>
            <a:off x="-642385" y="199161"/>
            <a:ext cx="9194257" cy="1966175"/>
          </a:xfrm>
          <a:prstGeom prst="parallelogram">
            <a:avLst>
              <a:gd name="adj" fmla="val 22794"/>
            </a:avLst>
          </a:prstGeom>
          <a:solidFill>
            <a:srgbClr val="AB1E2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GB" sz="4000" b="1">
              <a:latin typeface="MS Reference Sans Serif"/>
              <a:cs typeface="Calibri"/>
            </a:endParaRPr>
          </a:p>
          <a:p>
            <a:pPr algn="ctr"/>
            <a:r>
              <a:rPr lang="en-GB" sz="4000" b="1">
                <a:latin typeface="MS Reference Sans Serif"/>
                <a:cs typeface="Calibri"/>
              </a:rPr>
              <a:t>Engineering Research Skills</a:t>
            </a:r>
            <a:endParaRPr lang="en-GB"/>
          </a:p>
          <a:p>
            <a:pPr algn="ctr"/>
            <a:r>
              <a:rPr lang="en-GB" sz="2800" b="1">
                <a:latin typeface="MS Reference Sans Serif"/>
                <a:cs typeface="Calibri"/>
              </a:rPr>
              <a:t>Researching literature and using online resources</a:t>
            </a:r>
          </a:p>
          <a:p>
            <a:pPr algn="ctr"/>
            <a:endParaRPr lang="en-GB" sz="2800" b="1">
              <a:latin typeface="MS Reference Sans Serif"/>
            </a:endParaRPr>
          </a:p>
        </p:txBody>
      </p:sp>
      <p:sp>
        <p:nvSpPr>
          <p:cNvPr id="7" name="Parallelogram 6">
            <a:extLst>
              <a:ext uri="{FF2B5EF4-FFF2-40B4-BE49-F238E27FC236}">
                <a16:creationId xmlns:a16="http://schemas.microsoft.com/office/drawing/2014/main" id="{D4C013E9-F5FA-44EB-827C-717A56E1DB9D}"/>
              </a:ext>
            </a:extLst>
          </p:cNvPr>
          <p:cNvSpPr/>
          <p:nvPr/>
        </p:nvSpPr>
        <p:spPr>
          <a:xfrm>
            <a:off x="4422" y="4978093"/>
            <a:ext cx="12774311" cy="1879907"/>
          </a:xfrm>
          <a:prstGeom prst="parallelogram">
            <a:avLst>
              <a:gd name="adj" fmla="val 22794"/>
            </a:avLst>
          </a:prstGeom>
          <a:solidFill>
            <a:srgbClr val="AB1E2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GB" sz="2400" b="1">
                <a:solidFill>
                  <a:schemeClr val="bg1"/>
                </a:solidFill>
                <a:latin typeface="MS Reference Sans Serif"/>
                <a:cs typeface="Arial"/>
              </a:rPr>
              <a:t>Victoria Hopton                          Lewis Coyne</a:t>
            </a:r>
          </a:p>
          <a:p>
            <a:r>
              <a:rPr lang="en-GB" sz="2400" b="1">
                <a:solidFill>
                  <a:schemeClr val="bg1"/>
                </a:solidFill>
                <a:latin typeface="MS Reference Sans Serif"/>
                <a:cs typeface="Arial"/>
              </a:rPr>
              <a:t>Subject Librarian                        Teaching and Learning Librarian</a:t>
            </a:r>
            <a:endParaRPr lang="en-GB" sz="2400" b="1">
              <a:solidFill>
                <a:schemeClr val="bg1"/>
              </a:solidFill>
              <a:latin typeface="MS Reference Sans Serif" panose="020B0604030504040204" pitchFamily="34" charset="0"/>
              <a:cs typeface="Arial" panose="020B0604020202020204" pitchFamily="34" charset="0"/>
            </a:endParaRPr>
          </a:p>
          <a:p>
            <a:r>
              <a:rPr lang="en-GB" sz="2400" b="1">
                <a:solidFill>
                  <a:schemeClr val="bg1"/>
                </a:solidFill>
                <a:latin typeface="MS Reference Sans Serif"/>
                <a:cs typeface="Arial"/>
                <a:hlinkClick r:id="rId4">
                  <a:extLst>
                    <a:ext uri="{A12FA001-AC4F-418D-AE19-62706E023703}">
                      <ahyp:hlinkClr xmlns:ahyp="http://schemas.microsoft.com/office/drawing/2018/hyperlinkcolor" val="tx"/>
                    </a:ext>
                  </a:extLst>
                </a:hlinkClick>
              </a:rPr>
              <a:t>victoria.hopton@bristol.ac.uk</a:t>
            </a:r>
            <a:r>
              <a:rPr lang="en-GB" sz="2400" b="1">
                <a:solidFill>
                  <a:schemeClr val="bg1"/>
                </a:solidFill>
                <a:latin typeface="MS Reference Sans Serif"/>
                <a:cs typeface="Arial"/>
              </a:rPr>
              <a:t>      </a:t>
            </a:r>
            <a:r>
              <a:rPr lang="en-GB" sz="2400" b="1">
                <a:solidFill>
                  <a:schemeClr val="bg1"/>
                </a:solidFill>
                <a:latin typeface="MS Reference Sans Serif"/>
                <a:cs typeface="Arial"/>
                <a:hlinkClick r:id="rId5">
                  <a:extLst>
                    <a:ext uri="{A12FA001-AC4F-418D-AE19-62706E023703}">
                      <ahyp:hlinkClr xmlns:ahyp="http://schemas.microsoft.com/office/drawing/2018/hyperlinkcolor" val="tx"/>
                    </a:ext>
                  </a:extLst>
                </a:hlinkClick>
              </a:rPr>
              <a:t>lewis.coyne@bristol.ac.uk</a:t>
            </a:r>
            <a:r>
              <a:rPr lang="en-GB" sz="2400" b="1">
                <a:solidFill>
                  <a:schemeClr val="bg1"/>
                </a:solidFill>
                <a:latin typeface="MS Reference Sans Serif"/>
                <a:cs typeface="Arial"/>
              </a:rPr>
              <a:t> </a:t>
            </a:r>
            <a:endParaRPr lang="en-GB" sz="2400" b="1">
              <a:solidFill>
                <a:schemeClr val="bg1"/>
              </a:solidFill>
              <a:latin typeface="MS Reference Sans Serif" panose="020B0604030504040204" pitchFamily="34" charset="0"/>
              <a:cs typeface="Arial" panose="020B0604020202020204" pitchFamily="34" charset="0"/>
            </a:endParaRPr>
          </a:p>
        </p:txBody>
      </p:sp>
    </p:spTree>
    <p:extLst>
      <p:ext uri="{BB962C8B-B14F-4D97-AF65-F5344CB8AC3E}">
        <p14:creationId xmlns:p14="http://schemas.microsoft.com/office/powerpoint/2010/main" val="274888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80" y="5315256"/>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marL="0" marR="0" lvl="0" indent="0" algn="r" defTabSz="609570" rtl="0" eaLnBrk="1" fontAlgn="auto" latinLnBrk="0" hangingPunct="1">
              <a:lnSpc>
                <a:spcPct val="100000"/>
              </a:lnSpc>
              <a:spcBef>
                <a:spcPct val="0"/>
              </a:spcBef>
              <a:spcAft>
                <a:spcPts val="0"/>
              </a:spcAft>
              <a:buClrTx/>
              <a:buSzTx/>
              <a:buFontTx/>
              <a:buNone/>
              <a:tabLst/>
              <a:defRPr/>
            </a:pPr>
            <a:endParaRPr kumimoji="0" lang="en-US" sz="6400" b="1" i="0" u="none" strike="noStrike" kern="1200" cap="none" spc="0" normalizeH="0" baseline="0" noProof="0">
              <a:ln>
                <a:noFill/>
              </a:ln>
              <a:solidFill>
                <a:prstClr val="white"/>
              </a:solidFill>
              <a:effectLst/>
              <a:uLnTx/>
              <a:uFillTx/>
              <a:latin typeface="Sanchez " charset="0"/>
            </a:endParaRPr>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8031251" y="591229"/>
            <a:ext cx="4213285"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marL="0" marR="0" lvl="0" indent="0" algn="r" defTabSz="609570" rtl="0" eaLnBrk="1" fontAlgn="auto" latinLnBrk="0" hangingPunct="1">
              <a:lnSpc>
                <a:spcPct val="100000"/>
              </a:lnSpc>
              <a:spcBef>
                <a:spcPct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anchez " charset="0"/>
            </a:endParaRPr>
          </a:p>
          <a:p>
            <a:pPr marL="0" marR="0" lvl="0" indent="0" algn="r" defTabSz="60957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prstClr val="white"/>
                </a:solidFill>
                <a:effectLst/>
                <a:uLnTx/>
                <a:uFillTx/>
                <a:latin typeface="Sanchez "/>
              </a:rPr>
              <a:t>Journals</a:t>
            </a:r>
            <a:r>
              <a:rPr kumimoji="0" lang="en-US" sz="6400" b="1" i="0" u="none" strike="noStrike" kern="1200" cap="none" spc="0" normalizeH="0" baseline="0" noProof="0">
                <a:ln>
                  <a:noFill/>
                </a:ln>
                <a:solidFill>
                  <a:prstClr val="black"/>
                </a:solidFill>
                <a:effectLst/>
                <a:uLnTx/>
                <a:uFillTx/>
                <a:latin typeface="Sanchez "/>
              </a:rPr>
              <a:t> </a:t>
            </a:r>
            <a:endParaRPr kumimoji="0" lang="en-US" sz="6400" b="1" i="0" u="none" strike="noStrike" kern="1200" cap="none" spc="0" normalizeH="0" baseline="0" noProof="0">
              <a:ln>
                <a:noFill/>
              </a:ln>
              <a:solidFill>
                <a:prstClr val="black"/>
              </a:solidFill>
              <a:effectLst/>
              <a:uLnTx/>
              <a:uFillTx/>
              <a:latin typeface="Sanchez " charset="0"/>
            </a:endParaRPr>
          </a:p>
        </p:txBody>
      </p:sp>
      <p:pic>
        <p:nvPicPr>
          <p:cNvPr id="16" name="Picture 15">
            <a:extLst>
              <a:ext uri="{FF2B5EF4-FFF2-40B4-BE49-F238E27FC236}">
                <a16:creationId xmlns:a16="http://schemas.microsoft.com/office/drawing/2014/main" id="{4689CD3B-425A-4D46-9188-D239A2BCA3E6}"/>
              </a:ext>
            </a:extLst>
          </p:cNvPr>
          <p:cNvPicPr>
            <a:picLocks noChangeAspect="1"/>
          </p:cNvPicPr>
          <p:nvPr/>
        </p:nvPicPr>
        <p:blipFill>
          <a:blip r:embed="rId3"/>
          <a:stretch>
            <a:fillRect/>
          </a:stretch>
        </p:blipFill>
        <p:spPr>
          <a:xfrm>
            <a:off x="861509" y="1640538"/>
            <a:ext cx="1663339" cy="2100217"/>
          </a:xfrm>
          <a:prstGeom prst="rect">
            <a:avLst/>
          </a:prstGeom>
        </p:spPr>
      </p:pic>
      <p:pic>
        <p:nvPicPr>
          <p:cNvPr id="18" name="Picture 4" descr="The Economist (Student Rate) Magazine - DiscountMags.com">
            <a:extLst>
              <a:ext uri="{FF2B5EF4-FFF2-40B4-BE49-F238E27FC236}">
                <a16:creationId xmlns:a16="http://schemas.microsoft.com/office/drawing/2014/main" id="{FD50BBB3-3E8C-4886-B4AB-13390C3AEE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8122" y="3993931"/>
            <a:ext cx="1833513" cy="23231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picture containing diagram&#10;&#10;Description automatically generated">
            <a:extLst>
              <a:ext uri="{FF2B5EF4-FFF2-40B4-BE49-F238E27FC236}">
                <a16:creationId xmlns:a16="http://schemas.microsoft.com/office/drawing/2014/main" id="{96C33F3E-1D56-47C8-968F-7A5EBEF39FCF}"/>
              </a:ext>
            </a:extLst>
          </p:cNvPr>
          <p:cNvPicPr>
            <a:picLocks noChangeAspect="1"/>
          </p:cNvPicPr>
          <p:nvPr/>
        </p:nvPicPr>
        <p:blipFill>
          <a:blip r:embed="rId5"/>
          <a:stretch>
            <a:fillRect/>
          </a:stretch>
        </p:blipFill>
        <p:spPr>
          <a:xfrm>
            <a:off x="3179885" y="1038225"/>
            <a:ext cx="1905000" cy="2495550"/>
          </a:xfrm>
          <a:prstGeom prst="rect">
            <a:avLst/>
          </a:prstGeom>
        </p:spPr>
      </p:pic>
      <p:pic>
        <p:nvPicPr>
          <p:cNvPr id="3" name="Picture 3" descr="A picture containing shape&#10;&#10;Description automatically generated">
            <a:extLst>
              <a:ext uri="{FF2B5EF4-FFF2-40B4-BE49-F238E27FC236}">
                <a16:creationId xmlns:a16="http://schemas.microsoft.com/office/drawing/2014/main" id="{835D48A8-64A2-4E80-8011-11E53E1CCB22}"/>
              </a:ext>
            </a:extLst>
          </p:cNvPr>
          <p:cNvPicPr>
            <a:picLocks noChangeAspect="1"/>
          </p:cNvPicPr>
          <p:nvPr/>
        </p:nvPicPr>
        <p:blipFill>
          <a:blip r:embed="rId6"/>
          <a:stretch>
            <a:fillRect/>
          </a:stretch>
        </p:blipFill>
        <p:spPr>
          <a:xfrm>
            <a:off x="4817452" y="3846635"/>
            <a:ext cx="1824403" cy="2329961"/>
          </a:xfrm>
          <a:prstGeom prst="rect">
            <a:avLst/>
          </a:prstGeom>
        </p:spPr>
      </p:pic>
      <p:pic>
        <p:nvPicPr>
          <p:cNvPr id="4" name="Picture 4" descr="Diagram&#10;&#10;Description automatically generated">
            <a:extLst>
              <a:ext uri="{FF2B5EF4-FFF2-40B4-BE49-F238E27FC236}">
                <a16:creationId xmlns:a16="http://schemas.microsoft.com/office/drawing/2014/main" id="{E24423E0-B206-43D8-BC67-F0F43085BCB1}"/>
              </a:ext>
            </a:extLst>
          </p:cNvPr>
          <p:cNvPicPr>
            <a:picLocks noChangeAspect="1"/>
          </p:cNvPicPr>
          <p:nvPr/>
        </p:nvPicPr>
        <p:blipFill>
          <a:blip r:embed="rId7"/>
          <a:stretch>
            <a:fillRect/>
          </a:stretch>
        </p:blipFill>
        <p:spPr>
          <a:xfrm>
            <a:off x="5985329" y="857402"/>
            <a:ext cx="2053772" cy="2666697"/>
          </a:xfrm>
          <a:prstGeom prst="rect">
            <a:avLst/>
          </a:prstGeom>
        </p:spPr>
      </p:pic>
    </p:spTree>
    <p:extLst>
      <p:ext uri="{BB962C8B-B14F-4D97-AF65-F5344CB8AC3E}">
        <p14:creationId xmlns:p14="http://schemas.microsoft.com/office/powerpoint/2010/main" val="3342057774"/>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80" y="5315256"/>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marL="0" marR="0" lvl="0" indent="0" algn="r" defTabSz="609570" rtl="0" eaLnBrk="1" fontAlgn="auto" latinLnBrk="0" hangingPunct="1">
              <a:lnSpc>
                <a:spcPct val="100000"/>
              </a:lnSpc>
              <a:spcBef>
                <a:spcPct val="0"/>
              </a:spcBef>
              <a:spcAft>
                <a:spcPts val="0"/>
              </a:spcAft>
              <a:buClrTx/>
              <a:buSzTx/>
              <a:buFontTx/>
              <a:buNone/>
              <a:tabLst/>
              <a:defRPr/>
            </a:pPr>
            <a:endParaRPr kumimoji="0" lang="en-US" sz="6400" b="1" i="0" u="none" strike="noStrike" kern="1200" cap="none" spc="0" normalizeH="0" baseline="0" noProof="0">
              <a:ln>
                <a:noFill/>
              </a:ln>
              <a:solidFill>
                <a:prstClr val="white"/>
              </a:solidFill>
              <a:effectLst/>
              <a:uLnTx/>
              <a:uFillTx/>
              <a:latin typeface="Sanchez " charset="0"/>
            </a:endParaRPr>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8031251" y="591229"/>
            <a:ext cx="4213285"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marL="0" marR="0" lvl="0" indent="0" algn="r" defTabSz="609570" rtl="0" eaLnBrk="1" fontAlgn="auto" latinLnBrk="0" hangingPunct="1">
              <a:lnSpc>
                <a:spcPct val="100000"/>
              </a:lnSpc>
              <a:spcBef>
                <a:spcPct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Sanchez " charset="0"/>
            </a:endParaRPr>
          </a:p>
          <a:p>
            <a:pPr marL="0" marR="0" lvl="0" indent="0" algn="r" defTabSz="60957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prstClr val="white"/>
                </a:solidFill>
                <a:effectLst/>
                <a:uLnTx/>
                <a:uFillTx/>
                <a:latin typeface="Sanchez "/>
              </a:rPr>
              <a:t>Database</a:t>
            </a:r>
            <a:r>
              <a:rPr kumimoji="0" lang="en-US" sz="6400" b="0" i="0" u="none" strike="noStrike" kern="1200" cap="none" spc="0" normalizeH="0" baseline="0" noProof="0">
                <a:ln>
                  <a:noFill/>
                </a:ln>
                <a:solidFill>
                  <a:prstClr val="white"/>
                </a:solidFill>
                <a:effectLst/>
                <a:uLnTx/>
                <a:uFillTx/>
                <a:latin typeface="Sanchez "/>
              </a:rPr>
              <a:t>s</a:t>
            </a:r>
            <a:r>
              <a:rPr kumimoji="0" lang="en-US" sz="6400" b="1" i="0" u="none" strike="noStrike" kern="1200" cap="none" spc="0" normalizeH="0" baseline="0" noProof="0">
                <a:ln>
                  <a:noFill/>
                </a:ln>
                <a:solidFill>
                  <a:prstClr val="black"/>
                </a:solidFill>
                <a:effectLst/>
                <a:uLnTx/>
                <a:uFillTx/>
                <a:latin typeface="Sanchez "/>
              </a:rPr>
              <a:t> </a:t>
            </a:r>
            <a:endParaRPr kumimoji="0" lang="en-US" sz="6400" b="1" i="0" u="none" strike="noStrike" kern="1200" cap="none" spc="0" normalizeH="0" baseline="0" noProof="0">
              <a:ln>
                <a:noFill/>
              </a:ln>
              <a:solidFill>
                <a:prstClr val="black"/>
              </a:solidFill>
              <a:effectLst/>
              <a:uLnTx/>
              <a:uFillTx/>
              <a:latin typeface="Sanchez " charset="0"/>
            </a:endParaRPr>
          </a:p>
        </p:txBody>
      </p:sp>
      <p:pic>
        <p:nvPicPr>
          <p:cNvPr id="5" name="Picture 4" descr="Promote - Learn &amp; Support - Engineering Village ...">
            <a:extLst>
              <a:ext uri="{FF2B5EF4-FFF2-40B4-BE49-F238E27FC236}">
                <a16:creationId xmlns:a16="http://schemas.microsoft.com/office/drawing/2014/main" id="{0194E58E-2ECB-4FA4-82B7-25B6D3385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400" y="1495313"/>
            <a:ext cx="2849707" cy="1186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y Top 10 Tools For Personal Learning in 2014">
            <a:extLst>
              <a:ext uri="{FF2B5EF4-FFF2-40B4-BE49-F238E27FC236}">
                <a16:creationId xmlns:a16="http://schemas.microsoft.com/office/drawing/2014/main" id="{0076F9CF-CF42-1243-BF7F-7171FF445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553" y="3873850"/>
            <a:ext cx="3004578" cy="12834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wnload Research Papers For Free From IEEE, Springer ...">
            <a:extLst>
              <a:ext uri="{FF2B5EF4-FFF2-40B4-BE49-F238E27FC236}">
                <a16:creationId xmlns:a16="http://schemas.microsoft.com/office/drawing/2014/main" id="{5CC01AA6-6BB6-48ED-B625-7A109543E5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427" y="2681696"/>
            <a:ext cx="2427233" cy="1010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sychology &amp; Brain Science Collection - Psychological ...">
            <a:extLst>
              <a:ext uri="{FF2B5EF4-FFF2-40B4-BE49-F238E27FC236}">
                <a16:creationId xmlns:a16="http://schemas.microsoft.com/office/drawing/2014/main" id="{F52717D1-DEF7-40C9-A519-C3D19A91CF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360" y="4004515"/>
            <a:ext cx="2292678" cy="1145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rab Media and Society to be indexed and included in ...">
            <a:extLst>
              <a:ext uri="{FF2B5EF4-FFF2-40B4-BE49-F238E27FC236}">
                <a16:creationId xmlns:a16="http://schemas.microsoft.com/office/drawing/2014/main" id="{0F356CDA-7E91-4D10-92C4-FDA37DA275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1485" y="4516471"/>
            <a:ext cx="2495873" cy="12834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ritish Standards Online (BSOL) Logo Download - AI - All ...">
            <a:extLst>
              <a:ext uri="{FF2B5EF4-FFF2-40B4-BE49-F238E27FC236}">
                <a16:creationId xmlns:a16="http://schemas.microsoft.com/office/drawing/2014/main" id="{86FA4250-DE49-489B-BEE7-273138744D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0581" y="1491263"/>
            <a:ext cx="2497784" cy="15105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A98829-9539-4793-8F44-EC32236F22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2807" y="6050268"/>
            <a:ext cx="3809653" cy="285724"/>
          </a:xfrm>
          <a:prstGeom prst="rect">
            <a:avLst/>
          </a:prstGeom>
        </p:spPr>
      </p:pic>
    </p:spTree>
    <p:extLst>
      <p:ext uri="{BB962C8B-B14F-4D97-AF65-F5344CB8AC3E}">
        <p14:creationId xmlns:p14="http://schemas.microsoft.com/office/powerpoint/2010/main" val="1511225487"/>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3344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62" y="340782"/>
            <a:ext cx="11374120" cy="1325563"/>
          </a:xfrm>
        </p:spPr>
        <p:txBody>
          <a:bodyPr>
            <a:noAutofit/>
          </a:bodyPr>
          <a:lstStyle/>
          <a:p>
            <a:r>
              <a:rPr lang="en-GB" sz="7200">
                <a:solidFill>
                  <a:schemeClr val="bg1"/>
                </a:solidFill>
                <a:latin typeface="Arial"/>
                <a:cs typeface="Arial"/>
                <a:hlinkClick r:id="rId3">
                  <a:extLst>
                    <a:ext uri="{A12FA001-AC4F-418D-AE19-62706E023703}">
                      <ahyp:hlinkClr xmlns:ahyp="http://schemas.microsoft.com/office/drawing/2018/hyperlinkcolor" val="tx"/>
                    </a:ext>
                  </a:extLst>
                </a:hlinkClick>
              </a:rPr>
              <a:t>Library subject guides</a:t>
            </a:r>
            <a:endParaRPr lang="en-GB" sz="72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BB1C9A1-C710-4760-B24A-0AE00BC85164}"/>
              </a:ext>
            </a:extLst>
          </p:cNvPr>
          <p:cNvSpPr txBox="1"/>
          <p:nvPr/>
        </p:nvSpPr>
        <p:spPr>
          <a:xfrm>
            <a:off x="455679" y="2234263"/>
            <a:ext cx="117765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3600">
                <a:solidFill>
                  <a:schemeClr val="bg1"/>
                </a:solidFill>
                <a:latin typeface="Arial"/>
                <a:cs typeface="Arial"/>
              </a:rPr>
              <a:t>For help with:</a:t>
            </a:r>
          </a:p>
          <a:p>
            <a:pPr>
              <a:defRPr/>
            </a:pPr>
            <a:endParaRPr lang="en-US" sz="3600">
              <a:solidFill>
                <a:schemeClr val="bg1"/>
              </a:solidFill>
              <a:latin typeface="Arial"/>
              <a:cs typeface="Arial"/>
            </a:endParaRPr>
          </a:p>
          <a:p>
            <a:pPr marL="571500" indent="-571500">
              <a:buFont typeface="Arial"/>
              <a:buChar char="•"/>
              <a:defRPr/>
            </a:pPr>
            <a:r>
              <a:rPr lang="en-US" sz="3600">
                <a:solidFill>
                  <a:schemeClr val="bg1"/>
                </a:solidFill>
                <a:latin typeface="Arial"/>
                <a:cs typeface="Arial"/>
              </a:rPr>
              <a:t>Finding information</a:t>
            </a:r>
          </a:p>
          <a:p>
            <a:pPr marL="571500" indent="-571500">
              <a:buFont typeface="Arial"/>
              <a:buChar char="•"/>
              <a:defRPr/>
            </a:pPr>
            <a:r>
              <a:rPr lang="en-US" sz="3600">
                <a:solidFill>
                  <a:schemeClr val="bg1"/>
                </a:solidFill>
                <a:latin typeface="Arial"/>
                <a:cs typeface="Arial"/>
              </a:rPr>
              <a:t>Recommended resources</a:t>
            </a:r>
          </a:p>
          <a:p>
            <a:pPr marL="571500" indent="-571500">
              <a:buFont typeface="Arial"/>
              <a:buChar char="•"/>
              <a:defRPr/>
            </a:pPr>
            <a:r>
              <a:rPr lang="en-US" sz="3600">
                <a:solidFill>
                  <a:schemeClr val="bg1"/>
                </a:solidFill>
                <a:latin typeface="Arial"/>
                <a:cs typeface="Arial"/>
              </a:rPr>
              <a:t>Referencing</a:t>
            </a:r>
          </a:p>
          <a:p>
            <a:pPr marL="571500" indent="-571500">
              <a:buFont typeface="Arial"/>
              <a:buChar char="•"/>
              <a:defRPr/>
            </a:pPr>
            <a:r>
              <a:rPr lang="en-US" sz="3600">
                <a:solidFill>
                  <a:schemeClr val="bg1"/>
                </a:solidFill>
                <a:latin typeface="Arial"/>
                <a:cs typeface="Arial"/>
              </a:rPr>
              <a:t>Academic writing</a:t>
            </a:r>
          </a:p>
          <a:p>
            <a:pPr marL="571500" indent="-571500">
              <a:buFont typeface="Arial"/>
              <a:buChar char="•"/>
              <a:defRPr/>
            </a:pPr>
            <a:r>
              <a:rPr lang="en-US" sz="3600">
                <a:solidFill>
                  <a:schemeClr val="bg1"/>
                </a:solidFill>
                <a:latin typeface="Arial"/>
                <a:cs typeface="Arial"/>
              </a:rPr>
              <a:t>Book an appointment</a:t>
            </a:r>
          </a:p>
        </p:txBody>
      </p:sp>
      <p:pic>
        <p:nvPicPr>
          <p:cNvPr id="4" name="Picture 4">
            <a:extLst>
              <a:ext uri="{FF2B5EF4-FFF2-40B4-BE49-F238E27FC236}">
                <a16:creationId xmlns:a16="http://schemas.microsoft.com/office/drawing/2014/main" id="{5340D2AD-34A3-458E-BA6E-D50D7F248E9E}"/>
              </a:ext>
            </a:extLst>
          </p:cNvPr>
          <p:cNvPicPr>
            <a:picLocks noChangeAspect="1"/>
          </p:cNvPicPr>
          <p:nvPr/>
        </p:nvPicPr>
        <p:blipFill>
          <a:blip r:embed="rId4"/>
          <a:stretch>
            <a:fillRect/>
          </a:stretch>
        </p:blipFill>
        <p:spPr>
          <a:xfrm>
            <a:off x="7042398" y="1949357"/>
            <a:ext cx="4705926" cy="4334188"/>
          </a:xfrm>
          <a:prstGeom prst="rect">
            <a:avLst/>
          </a:prstGeom>
        </p:spPr>
      </p:pic>
    </p:spTree>
    <p:extLst>
      <p:ext uri="{BB962C8B-B14F-4D97-AF65-F5344CB8AC3E}">
        <p14:creationId xmlns:p14="http://schemas.microsoft.com/office/powerpoint/2010/main" val="296546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80" y="5315256"/>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defTabSz="609570"/>
            <a:endParaRPr lang="en-US" sz="6400" b="1">
              <a:solidFill>
                <a:prstClr val="white"/>
              </a:solidFill>
            </a:endParaRPr>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8031251" y="591229"/>
            <a:ext cx="4213285"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defTabSz="609570"/>
            <a:endParaRPr lang="en-US" sz="1100" b="1">
              <a:solidFill>
                <a:prstClr val="white"/>
              </a:solidFill>
            </a:endParaRPr>
          </a:p>
          <a:p>
            <a:pPr algn="r" defTabSz="609570"/>
            <a:r>
              <a:rPr lang="en-US" sz="6000">
                <a:solidFill>
                  <a:schemeClr val="bg1"/>
                </a:solidFill>
                <a:latin typeface="Sanchez "/>
              </a:rPr>
              <a:t>Why use</a:t>
            </a:r>
          </a:p>
          <a:p>
            <a:pPr algn="r" defTabSz="609570"/>
            <a:r>
              <a:rPr lang="en-US" sz="6000">
                <a:solidFill>
                  <a:schemeClr val="bg1"/>
                </a:solidFill>
                <a:latin typeface="Sanchez "/>
              </a:rPr>
              <a:t>Library </a:t>
            </a:r>
            <a:endParaRPr lang="en-US" sz="6400" b="1">
              <a:solidFill>
                <a:schemeClr val="bg1"/>
              </a:solidFill>
            </a:endParaRPr>
          </a:p>
          <a:p>
            <a:pPr algn="r" defTabSz="609570"/>
            <a:r>
              <a:rPr lang="en-US" sz="6000">
                <a:solidFill>
                  <a:schemeClr val="bg1"/>
                </a:solidFill>
                <a:latin typeface="Sanchez "/>
              </a:rPr>
              <a:t>Database</a:t>
            </a:r>
            <a:r>
              <a:rPr lang="en-US" sz="6400">
                <a:solidFill>
                  <a:schemeClr val="bg1"/>
                </a:solidFill>
                <a:latin typeface="Sanchez "/>
              </a:rPr>
              <a:t>s</a:t>
            </a:r>
            <a:r>
              <a:rPr lang="en-US" sz="6400" b="1">
                <a:latin typeface="Sanchez "/>
              </a:rPr>
              <a:t> </a:t>
            </a:r>
            <a:endParaRPr lang="en-US" sz="6400" b="1"/>
          </a:p>
        </p:txBody>
      </p:sp>
      <p:sp>
        <p:nvSpPr>
          <p:cNvPr id="7" name="TextBox 6">
            <a:extLst>
              <a:ext uri="{FF2B5EF4-FFF2-40B4-BE49-F238E27FC236}">
                <a16:creationId xmlns:a16="http://schemas.microsoft.com/office/drawing/2014/main" id="{067234AB-7722-43B8-A4C6-9C873F80B632}"/>
              </a:ext>
            </a:extLst>
          </p:cNvPr>
          <p:cNvSpPr txBox="1"/>
          <p:nvPr/>
        </p:nvSpPr>
        <p:spPr>
          <a:xfrm>
            <a:off x="757875" y="1315600"/>
            <a:ext cx="8332864" cy="5078313"/>
          </a:xfrm>
          <a:prstGeom prst="rect">
            <a:avLst/>
          </a:prstGeom>
          <a:noFill/>
        </p:spPr>
        <p:txBody>
          <a:bodyPr wrap="square">
            <a:spAutoFit/>
          </a:bodyPr>
          <a:lstStyle/>
          <a:p>
            <a:pPr algn="just" defTabSz="609570"/>
            <a:endParaRPr lang="en-GB" sz="2700">
              <a:solidFill>
                <a:prstClr val="black"/>
              </a:solidFill>
              <a:latin typeface="Calibri" pitchFamily="34" charset="0"/>
            </a:endParaRPr>
          </a:p>
          <a:p>
            <a:pPr algn="just" defTabSz="609570"/>
            <a:r>
              <a:rPr lang="en-GB" sz="2700" b="1" i="1">
                <a:solidFill>
                  <a:prstClr val="black"/>
                </a:solidFill>
                <a:latin typeface="Calibri" pitchFamily="34" charset="0"/>
              </a:rPr>
              <a:t>Coverage (Human vs machine curated)</a:t>
            </a:r>
          </a:p>
          <a:p>
            <a:pPr algn="just" defTabSz="609570"/>
            <a:endParaRPr lang="en-GB" sz="2700" b="1" i="1">
              <a:solidFill>
                <a:prstClr val="black"/>
              </a:solidFill>
              <a:latin typeface="Calibri" pitchFamily="34" charset="0"/>
            </a:endParaRPr>
          </a:p>
          <a:p>
            <a:pPr algn="just" defTabSz="609570"/>
            <a:r>
              <a:rPr lang="en-GB" sz="2700" b="1" i="1">
                <a:solidFill>
                  <a:prstClr val="black"/>
                </a:solidFill>
                <a:latin typeface="Calibri" pitchFamily="34" charset="0"/>
              </a:rPr>
              <a:t>Authority</a:t>
            </a:r>
          </a:p>
          <a:p>
            <a:pPr algn="just" defTabSz="609570"/>
            <a:endParaRPr lang="en-GB" sz="2700" i="1">
              <a:solidFill>
                <a:prstClr val="black"/>
              </a:solidFill>
              <a:latin typeface="Calibri" pitchFamily="34" charset="0"/>
            </a:endParaRPr>
          </a:p>
          <a:p>
            <a:pPr algn="just" defTabSz="609570"/>
            <a:r>
              <a:rPr lang="en-GB" sz="2700" b="1" i="1">
                <a:solidFill>
                  <a:prstClr val="black"/>
                </a:solidFill>
                <a:latin typeface="Calibri" pitchFamily="34" charset="0"/>
              </a:rPr>
              <a:t>Number of hits (quantity ≠ quality)</a:t>
            </a:r>
          </a:p>
          <a:p>
            <a:pPr algn="just" defTabSz="609570"/>
            <a:endParaRPr lang="en-GB" sz="2700">
              <a:solidFill>
                <a:prstClr val="black"/>
              </a:solidFill>
              <a:latin typeface="Calibri" pitchFamily="34" charset="0"/>
            </a:endParaRPr>
          </a:p>
          <a:p>
            <a:pPr algn="just" defTabSz="609570"/>
            <a:r>
              <a:rPr lang="en-GB" sz="2700" b="1" i="1">
                <a:solidFill>
                  <a:prstClr val="black"/>
                </a:solidFill>
                <a:latin typeface="Calibri" pitchFamily="34" charset="0"/>
              </a:rPr>
              <a:t>Relevance (subject focus)</a:t>
            </a:r>
          </a:p>
          <a:p>
            <a:pPr algn="just" defTabSz="609570"/>
            <a:endParaRPr lang="en-GB" sz="2700">
              <a:solidFill>
                <a:prstClr val="black"/>
              </a:solidFill>
              <a:latin typeface="Calibri" pitchFamily="34" charset="0"/>
            </a:endParaRPr>
          </a:p>
          <a:p>
            <a:pPr algn="just" defTabSz="609570"/>
            <a:r>
              <a:rPr lang="en-GB" sz="2700" b="1" i="1">
                <a:solidFill>
                  <a:prstClr val="black"/>
                </a:solidFill>
                <a:latin typeface="Calibri" pitchFamily="34" charset="0"/>
              </a:rPr>
              <a:t>Search features and added functions</a:t>
            </a:r>
          </a:p>
          <a:p>
            <a:pPr algn="just" defTabSz="609570"/>
            <a:endParaRPr lang="en-GB" sz="2700" b="1" i="1">
              <a:solidFill>
                <a:prstClr val="black"/>
              </a:solidFill>
              <a:latin typeface="Calibri" pitchFamily="34" charset="0"/>
            </a:endParaRPr>
          </a:p>
          <a:p>
            <a:pPr algn="just" defTabSz="609570"/>
            <a:r>
              <a:rPr lang="en-GB" sz="2700" b="1" i="1">
                <a:solidFill>
                  <a:prstClr val="black"/>
                </a:solidFill>
                <a:latin typeface="Calibri" pitchFamily="34" charset="0"/>
              </a:rPr>
              <a:t>Free access to Published/’paid for’ materials</a:t>
            </a:r>
          </a:p>
        </p:txBody>
      </p:sp>
    </p:spTree>
    <p:extLst>
      <p:ext uri="{BB962C8B-B14F-4D97-AF65-F5344CB8AC3E}">
        <p14:creationId xmlns:p14="http://schemas.microsoft.com/office/powerpoint/2010/main" val="3745378008"/>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80" y="5315256"/>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defTabSz="609570">
              <a:defRPr/>
            </a:pPr>
            <a:endParaRPr lang="en-US" sz="6400" b="1">
              <a:solidFill>
                <a:prstClr val="white"/>
              </a:solidFill>
            </a:endParaRPr>
          </a:p>
        </p:txBody>
      </p:sp>
      <p:sp>
        <p:nvSpPr>
          <p:cNvPr id="5" name="Picture Placeholder 8">
            <a:extLst>
              <a:ext uri="{FF2B5EF4-FFF2-40B4-BE49-F238E27FC236}">
                <a16:creationId xmlns:a16="http://schemas.microsoft.com/office/drawing/2014/main" id="{9560A581-ACE5-41CF-A9C6-8600D1B9AEB1}"/>
              </a:ext>
            </a:extLst>
          </p:cNvPr>
          <p:cNvSpPr txBox="1">
            <a:spLocks/>
          </p:cNvSpPr>
          <p:nvPr/>
        </p:nvSpPr>
        <p:spPr>
          <a:xfrm>
            <a:off x="7584935" y="2"/>
            <a:ext cx="4659599" cy="6785279"/>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solidFill>
            <a:srgbClr val="AB1E2C">
              <a:alpha val="87000"/>
            </a:srgbClr>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70">
              <a:buNone/>
              <a:defRPr/>
            </a:pPr>
            <a:endParaRPr lang="en-US">
              <a:solidFill>
                <a:prstClr val="black"/>
              </a:solidFill>
              <a:latin typeface="Calibri"/>
            </a:endParaRPr>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7584937" y="591229"/>
            <a:ext cx="4659599"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defTabSz="609570">
              <a:defRPr/>
            </a:pPr>
            <a:endParaRPr lang="en-US" sz="1100" b="1">
              <a:solidFill>
                <a:prstClr val="white"/>
              </a:solidFill>
            </a:endParaRPr>
          </a:p>
          <a:p>
            <a:pPr algn="r" defTabSz="609570">
              <a:defRPr/>
            </a:pPr>
            <a:r>
              <a:rPr lang="en-US" sz="6400">
                <a:solidFill>
                  <a:schemeClr val="bg1"/>
                </a:solidFill>
                <a:latin typeface="Sanchez "/>
              </a:rPr>
              <a:t>Other sources</a:t>
            </a:r>
          </a:p>
        </p:txBody>
      </p:sp>
      <p:sp>
        <p:nvSpPr>
          <p:cNvPr id="7" name="TextBox 6">
            <a:extLst>
              <a:ext uri="{FF2B5EF4-FFF2-40B4-BE49-F238E27FC236}">
                <a16:creationId xmlns:a16="http://schemas.microsoft.com/office/drawing/2014/main" id="{067234AB-7722-43B8-A4C6-9C873F80B632}"/>
              </a:ext>
            </a:extLst>
          </p:cNvPr>
          <p:cNvSpPr txBox="1"/>
          <p:nvPr/>
        </p:nvSpPr>
        <p:spPr>
          <a:xfrm>
            <a:off x="86317" y="1423491"/>
            <a:ext cx="9575575" cy="4693593"/>
          </a:xfrm>
          <a:prstGeom prst="rect">
            <a:avLst/>
          </a:prstGeom>
          <a:noFill/>
        </p:spPr>
        <p:txBody>
          <a:bodyPr wrap="square">
            <a:spAutoFit/>
          </a:bodyPr>
          <a:lstStyle/>
          <a:p>
            <a:pPr algn="just" defTabSz="609570">
              <a:defRPr/>
            </a:pPr>
            <a:endParaRPr lang="en-GB" sz="1100">
              <a:solidFill>
                <a:prstClr val="black"/>
              </a:solidFill>
              <a:latin typeface="Calibri" pitchFamily="34" charset="0"/>
            </a:endParaRPr>
          </a:p>
          <a:p>
            <a:pPr marL="457189" indent="-457189" algn="just" defTabSz="609570">
              <a:buFont typeface="Arial" panose="020B0604020202020204" pitchFamily="34" charset="0"/>
              <a:buChar char="•"/>
              <a:defRPr/>
            </a:pPr>
            <a:r>
              <a:rPr lang="en-GB" sz="3600">
                <a:solidFill>
                  <a:prstClr val="black"/>
                </a:solidFill>
                <a:latin typeface="Calibri" pitchFamily="34" charset="0"/>
              </a:rPr>
              <a:t>Reports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Discussion papers/Working papers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Theses and dissertations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Newsletters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Market reports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Govt. documents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Statistical sources</a:t>
            </a:r>
          </a:p>
          <a:p>
            <a:pPr marL="457189" indent="-457189" algn="just" defTabSz="609570">
              <a:buFont typeface="Arial" panose="020B0604020202020204" pitchFamily="34" charset="0"/>
              <a:buChar char="•"/>
              <a:defRPr/>
            </a:pPr>
            <a:r>
              <a:rPr lang="en-GB" sz="3600">
                <a:solidFill>
                  <a:prstClr val="black"/>
                </a:solidFill>
                <a:latin typeface="Calibri" pitchFamily="34" charset="0"/>
              </a:rPr>
              <a:t>Standards and patents</a:t>
            </a:r>
          </a:p>
        </p:txBody>
      </p:sp>
    </p:spTree>
    <p:extLst>
      <p:ext uri="{BB962C8B-B14F-4D97-AF65-F5344CB8AC3E}">
        <p14:creationId xmlns:p14="http://schemas.microsoft.com/office/powerpoint/2010/main" val="3348838526"/>
      </p:ext>
    </p:extLst>
  </p:cSld>
  <p:clrMapOvr>
    <a:masterClrMapping/>
  </p:clrMapOvr>
  <mc:AlternateContent xmlns:mc="http://schemas.openxmlformats.org/markup-compatibility/2006" xmlns:p14="http://schemas.microsoft.com/office/powerpoint/2010/main">
    <mc:Choice Requires="p14">
      <p:transition spd="slow" p14:dur="2000" advTm="83425"/>
    </mc:Choice>
    <mc:Fallback xmlns="">
      <p:transition spd="slow" advTm="834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04A76E-F02E-46E4-985B-165060A1C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02" y="2956560"/>
            <a:ext cx="5852160" cy="3901440"/>
          </a:xfrm>
          <a:prstGeom prst="rect">
            <a:avLst/>
          </a:prstGeom>
          <a:blipFill dpi="0" rotWithShape="1">
            <a:blip r:embed="rId4">
              <a:alphaModFix amt="0"/>
            </a:blip>
            <a:srcRect/>
            <a:tile tx="0" ty="0" sx="100000" sy="100000" flip="none" algn="tl"/>
          </a:blipFill>
          <a:ln>
            <a:noFill/>
          </a:ln>
        </p:spPr>
      </p:pic>
      <p:sp>
        <p:nvSpPr>
          <p:cNvPr id="3" name="Content Placeholder 2">
            <a:extLst>
              <a:ext uri="{FF2B5EF4-FFF2-40B4-BE49-F238E27FC236}">
                <a16:creationId xmlns:a16="http://schemas.microsoft.com/office/drawing/2014/main" id="{D06E7150-705F-47BF-A6E0-A091A53FF728}"/>
              </a:ext>
            </a:extLst>
          </p:cNvPr>
          <p:cNvSpPr>
            <a:spLocks noGrp="1"/>
          </p:cNvSpPr>
          <p:nvPr>
            <p:ph idx="1"/>
          </p:nvPr>
        </p:nvSpPr>
        <p:spPr>
          <a:xfrm>
            <a:off x="394855" y="2028825"/>
            <a:ext cx="10515600" cy="4351338"/>
          </a:xfrm>
        </p:spPr>
        <p:txBody>
          <a:bodyPr>
            <a:normAutofit lnSpcReduction="10000"/>
          </a:bodyPr>
          <a:lstStyle/>
          <a:p>
            <a:pPr marL="0" indent="0">
              <a:buNone/>
            </a:pPr>
            <a:r>
              <a:rPr lang="en-GB" sz="2800" b="1">
                <a:ea typeface="Segoe UI" panose="020B0502040204020203" pitchFamily="34" charset="0"/>
                <a:cs typeface="Segoe UI" panose="020B0502040204020203" pitchFamily="34" charset="0"/>
              </a:rPr>
              <a:t>Google Scholar is useful for obtaining a broad picture.</a:t>
            </a:r>
            <a:r>
              <a:rPr lang="en-GB" sz="2800">
                <a:ea typeface="Segoe UI" panose="020B0502040204020203" pitchFamily="34" charset="0"/>
                <a:cs typeface="Segoe UI" panose="020B0502040204020203" pitchFamily="34" charset="0"/>
              </a:rPr>
              <a:t> </a:t>
            </a:r>
          </a:p>
          <a:p>
            <a:r>
              <a:rPr lang="en-GB" sz="2600"/>
              <a:t>Fast, user friendly, familiar</a:t>
            </a:r>
          </a:p>
          <a:p>
            <a:r>
              <a:rPr lang="en-GB" sz="2600"/>
              <a:t>Good for </a:t>
            </a:r>
            <a:r>
              <a:rPr lang="en-GB" sz="2600" i="1"/>
              <a:t>grey literature</a:t>
            </a:r>
          </a:p>
          <a:p>
            <a:r>
              <a:rPr lang="en-GB" sz="2600"/>
              <a:t>Useful results, good starting point</a:t>
            </a:r>
          </a:p>
          <a:p>
            <a:pPr marL="0" indent="0">
              <a:buNone/>
            </a:pPr>
            <a:endParaRPr lang="en-GB" sz="2600"/>
          </a:p>
          <a:p>
            <a:pPr marL="0" indent="0">
              <a:buNone/>
            </a:pPr>
            <a:r>
              <a:rPr lang="en-GB" b="1"/>
              <a:t>However there are some key limitations</a:t>
            </a:r>
          </a:p>
          <a:p>
            <a:r>
              <a:rPr lang="en-GB" sz="2600"/>
              <a:t>Not all scholarly content, not peer-reviewed</a:t>
            </a:r>
          </a:p>
          <a:p>
            <a:r>
              <a:rPr lang="en-GB" sz="2600"/>
              <a:t>Can easily miss important research</a:t>
            </a:r>
          </a:p>
          <a:p>
            <a:r>
              <a:rPr lang="en-GB" sz="2600"/>
              <a:t>Advanced searching is limited</a:t>
            </a:r>
          </a:p>
          <a:p>
            <a:pPr marL="0" indent="0">
              <a:buNone/>
            </a:pPr>
            <a:endParaRPr lang="en-GB"/>
          </a:p>
          <a:p>
            <a:pPr marL="0" indent="0">
              <a:buNone/>
            </a:pPr>
            <a:endParaRPr lang="en-GB"/>
          </a:p>
        </p:txBody>
      </p:sp>
      <p:sp>
        <p:nvSpPr>
          <p:cNvPr id="5" name="Parallelogram 4">
            <a:extLst>
              <a:ext uri="{FF2B5EF4-FFF2-40B4-BE49-F238E27FC236}">
                <a16:creationId xmlns:a16="http://schemas.microsoft.com/office/drawing/2014/main" id="{75CA0250-4CCD-40FB-81C4-13B7C586A21B}"/>
              </a:ext>
            </a:extLst>
          </p:cNvPr>
          <p:cNvSpPr/>
          <p:nvPr/>
        </p:nvSpPr>
        <p:spPr>
          <a:xfrm>
            <a:off x="-424873" y="318654"/>
            <a:ext cx="7262995" cy="1321108"/>
          </a:xfrm>
          <a:prstGeom prst="parallelogram">
            <a:avLst>
              <a:gd name="adj" fmla="val 22794"/>
            </a:avLst>
          </a:prstGeom>
          <a:solidFill>
            <a:srgbClr val="B3344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GB" sz="4400">
                <a:solidFill>
                  <a:schemeClr val="bg1"/>
                </a:solidFill>
                <a:latin typeface="MS Reference Sans Serif"/>
                <a:cs typeface="Arial"/>
              </a:rPr>
              <a:t> Google Scholar</a:t>
            </a:r>
          </a:p>
        </p:txBody>
      </p:sp>
    </p:spTree>
    <p:extLst>
      <p:ext uri="{BB962C8B-B14F-4D97-AF65-F5344CB8AC3E}">
        <p14:creationId xmlns:p14="http://schemas.microsoft.com/office/powerpoint/2010/main" val="118102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10;&#10;Description automatically generated">
            <a:extLst>
              <a:ext uri="{FF2B5EF4-FFF2-40B4-BE49-F238E27FC236}">
                <a16:creationId xmlns:a16="http://schemas.microsoft.com/office/drawing/2014/main" id="{FD2B0589-20F5-4EAB-B507-7BC3634E7031}"/>
              </a:ext>
            </a:extLst>
          </p:cNvPr>
          <p:cNvPicPr>
            <a:picLocks noChangeAspect="1"/>
          </p:cNvPicPr>
          <p:nvPr/>
        </p:nvPicPr>
        <p:blipFill>
          <a:blip r:embed="rId3"/>
          <a:stretch>
            <a:fillRect/>
          </a:stretch>
        </p:blipFill>
        <p:spPr>
          <a:xfrm>
            <a:off x="680720" y="1379843"/>
            <a:ext cx="10596880" cy="5388634"/>
          </a:xfrm>
          <a:prstGeom prst="rect">
            <a:avLst/>
          </a:prstGeom>
        </p:spPr>
      </p:pic>
      <p:sp>
        <p:nvSpPr>
          <p:cNvPr id="5" name="Parallelogram 4">
            <a:extLst>
              <a:ext uri="{FF2B5EF4-FFF2-40B4-BE49-F238E27FC236}">
                <a16:creationId xmlns:a16="http://schemas.microsoft.com/office/drawing/2014/main" id="{75CA0250-4CCD-40FB-81C4-13B7C586A21B}"/>
              </a:ext>
            </a:extLst>
          </p:cNvPr>
          <p:cNvSpPr/>
          <p:nvPr/>
        </p:nvSpPr>
        <p:spPr>
          <a:xfrm>
            <a:off x="-414713" y="145934"/>
            <a:ext cx="7262995" cy="1321108"/>
          </a:xfrm>
          <a:prstGeom prst="parallelogram">
            <a:avLst>
              <a:gd name="adj" fmla="val 22794"/>
            </a:avLst>
          </a:prstGeom>
          <a:solidFill>
            <a:srgbClr val="B3344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GB" sz="4400">
                <a:solidFill>
                  <a:schemeClr val="bg1"/>
                </a:solidFill>
                <a:latin typeface="MS Reference Sans Serif"/>
                <a:cs typeface="Arial"/>
                <a:hlinkClick r:id="rId4"/>
              </a:rPr>
              <a:t>LibKey </a:t>
            </a:r>
            <a:r>
              <a:rPr lang="en-GB" sz="4400">
                <a:solidFill>
                  <a:schemeClr val="bg1"/>
                </a:solidFill>
                <a:latin typeface="MS Reference Sans Serif"/>
                <a:cs typeface="Arial"/>
                <a:hlinkClick r:id="rId4">
                  <a:extLst>
                    <a:ext uri="{A12FA001-AC4F-418D-AE19-62706E023703}">
                      <ahyp:hlinkClr xmlns:ahyp="http://schemas.microsoft.com/office/drawing/2018/hyperlinkcolor" val="tx"/>
                    </a:ext>
                  </a:extLst>
                </a:hlinkClick>
              </a:rPr>
              <a:t>Nomad</a:t>
            </a:r>
            <a:endParaRPr lang="en-GB" sz="4400">
              <a:solidFill>
                <a:schemeClr val="bg1"/>
              </a:solidFill>
              <a:latin typeface="MS Reference Sans Serif"/>
              <a:cs typeface="Arial"/>
            </a:endParaRPr>
          </a:p>
        </p:txBody>
      </p:sp>
      <p:sp>
        <p:nvSpPr>
          <p:cNvPr id="2" name="Rectangle: Rounded Corners 1">
            <a:extLst>
              <a:ext uri="{FF2B5EF4-FFF2-40B4-BE49-F238E27FC236}">
                <a16:creationId xmlns:a16="http://schemas.microsoft.com/office/drawing/2014/main" id="{08F7C920-A042-42D4-9508-F0F5B4993E8E}"/>
              </a:ext>
            </a:extLst>
          </p:cNvPr>
          <p:cNvSpPr/>
          <p:nvPr/>
        </p:nvSpPr>
        <p:spPr>
          <a:xfrm>
            <a:off x="558800" y="6070600"/>
            <a:ext cx="1940560" cy="751840"/>
          </a:xfr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54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3344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62" y="340782"/>
            <a:ext cx="11374120" cy="1325563"/>
          </a:xfrm>
        </p:spPr>
        <p:txBody>
          <a:bodyPr>
            <a:noAutofit/>
          </a:bodyPr>
          <a:lstStyle/>
          <a:p>
            <a:r>
              <a:rPr lang="en-GB" sz="7200">
                <a:solidFill>
                  <a:schemeClr val="bg1"/>
                </a:solidFill>
                <a:latin typeface="Arial"/>
                <a:cs typeface="Arial"/>
              </a:rPr>
              <a:t>Have a go! (5 minutes)</a:t>
            </a:r>
            <a:endParaRPr lang="en-US"/>
          </a:p>
        </p:txBody>
      </p:sp>
      <p:sp>
        <p:nvSpPr>
          <p:cNvPr id="3" name="TextBox 2">
            <a:extLst>
              <a:ext uri="{FF2B5EF4-FFF2-40B4-BE49-F238E27FC236}">
                <a16:creationId xmlns:a16="http://schemas.microsoft.com/office/drawing/2014/main" id="{5BB1C9A1-C710-4760-B24A-0AE00BC85164}"/>
              </a:ext>
            </a:extLst>
          </p:cNvPr>
          <p:cNvSpPr txBox="1"/>
          <p:nvPr/>
        </p:nvSpPr>
        <p:spPr>
          <a:xfrm>
            <a:off x="488337" y="2430206"/>
            <a:ext cx="7009744"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defRPr/>
            </a:pPr>
            <a:r>
              <a:rPr lang="en-US" sz="2800">
                <a:solidFill>
                  <a:schemeClr val="bg1"/>
                </a:solidFill>
                <a:latin typeface="Arial"/>
                <a:cs typeface="Arial"/>
              </a:rPr>
              <a:t>Write down as many keywords (search terms) as you can, to describe your area of research.</a:t>
            </a:r>
          </a:p>
          <a:p>
            <a:pPr marL="571500" indent="-571500">
              <a:buFont typeface="Arial"/>
              <a:buChar char="•"/>
              <a:defRPr/>
            </a:pPr>
            <a:endParaRPr lang="en-US" sz="2800">
              <a:solidFill>
                <a:schemeClr val="bg1"/>
              </a:solidFill>
              <a:latin typeface="Arial"/>
              <a:cs typeface="Arial"/>
            </a:endParaRPr>
          </a:p>
          <a:p>
            <a:pPr>
              <a:defRPr/>
            </a:pPr>
            <a:r>
              <a:rPr lang="en-US" sz="2800">
                <a:solidFill>
                  <a:schemeClr val="bg1"/>
                </a:solidFill>
                <a:latin typeface="Arial"/>
                <a:cs typeface="Arial"/>
              </a:rPr>
              <a:t>e.g. </a:t>
            </a:r>
            <a:r>
              <a:rPr lang="en-US" sz="2800" u="sng">
                <a:solidFill>
                  <a:schemeClr val="bg1"/>
                </a:solidFill>
                <a:latin typeface="Arial"/>
                <a:cs typeface="Arial"/>
              </a:rPr>
              <a:t>Calico cats in folklore</a:t>
            </a:r>
            <a:endParaRPr lang="en-US" sz="2800">
              <a:solidFill>
                <a:schemeClr val="bg1"/>
              </a:solidFill>
              <a:latin typeface="Arial"/>
              <a:cs typeface="Arial"/>
            </a:endParaRPr>
          </a:p>
          <a:p>
            <a:pPr>
              <a:defRPr/>
            </a:pPr>
            <a:endParaRPr lang="en-US" sz="2800">
              <a:solidFill>
                <a:schemeClr val="bg1"/>
              </a:solidFill>
              <a:latin typeface="Arial"/>
              <a:cs typeface="Arial"/>
            </a:endParaRPr>
          </a:p>
          <a:p>
            <a:pPr>
              <a:defRPr/>
            </a:pPr>
            <a:r>
              <a:rPr lang="en-US" sz="2800">
                <a:solidFill>
                  <a:schemeClr val="bg1"/>
                </a:solidFill>
                <a:latin typeface="Arial"/>
                <a:cs typeface="Arial"/>
              </a:rPr>
              <a:t>calico, tortoiseshell, tri-</a:t>
            </a:r>
            <a:r>
              <a:rPr lang="en-US" sz="2800" err="1">
                <a:solidFill>
                  <a:schemeClr val="bg1"/>
                </a:solidFill>
                <a:latin typeface="Arial"/>
                <a:cs typeface="Arial"/>
              </a:rPr>
              <a:t>colour</a:t>
            </a:r>
            <a:endParaRPr lang="en-US" sz="2800">
              <a:solidFill>
                <a:schemeClr val="bg1"/>
              </a:solidFill>
              <a:latin typeface="Arial"/>
              <a:cs typeface="Arial"/>
            </a:endParaRPr>
          </a:p>
          <a:p>
            <a:pPr>
              <a:defRPr/>
            </a:pPr>
            <a:r>
              <a:rPr lang="en-US" sz="2800">
                <a:solidFill>
                  <a:schemeClr val="bg1"/>
                </a:solidFill>
                <a:latin typeface="Arial"/>
                <a:cs typeface="Arial"/>
              </a:rPr>
              <a:t>mythology, folklore, history, superstition</a:t>
            </a:r>
          </a:p>
          <a:p>
            <a:pPr marL="571500" indent="-571500">
              <a:buFont typeface="Arial"/>
              <a:buChar char="•"/>
              <a:defRPr/>
            </a:pPr>
            <a:endParaRPr lang="en-US" sz="3600">
              <a:solidFill>
                <a:srgbClr val="FFFFFF"/>
              </a:solidFill>
              <a:latin typeface="Arial"/>
              <a:cs typeface="Arial"/>
            </a:endParaRPr>
          </a:p>
          <a:p>
            <a:pPr marL="571500" indent="-571500">
              <a:buFont typeface="Arial"/>
              <a:buChar char="•"/>
              <a:defRPr/>
            </a:pPr>
            <a:endParaRPr lang="en-US" sz="3600">
              <a:solidFill>
                <a:srgbClr val="FFFFFF"/>
              </a:solidFill>
              <a:latin typeface="Arial"/>
              <a:cs typeface="Arial"/>
            </a:endParaRPr>
          </a:p>
          <a:p>
            <a:pPr>
              <a:defRPr/>
            </a:pPr>
            <a:endParaRPr lang="en-US">
              <a:solidFill>
                <a:srgbClr val="000000"/>
              </a:solidFill>
              <a:latin typeface="Calibri" panose="020F0502020204030204"/>
              <a:cs typeface="Calibri"/>
            </a:endParaRPr>
          </a:p>
        </p:txBody>
      </p:sp>
      <p:pic>
        <p:nvPicPr>
          <p:cNvPr id="5" name="Picture 4" descr="A couple of kittens cuddling&#10;&#10;Description automatically generated with low confidence">
            <a:extLst>
              <a:ext uri="{FF2B5EF4-FFF2-40B4-BE49-F238E27FC236}">
                <a16:creationId xmlns:a16="http://schemas.microsoft.com/office/drawing/2014/main" id="{F40ABB75-D1A1-4101-929B-29441D3C56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5624" y="3169734"/>
            <a:ext cx="4916376" cy="3688266"/>
          </a:xfrm>
          <a:prstGeom prst="rect">
            <a:avLst/>
          </a:prstGeom>
        </p:spPr>
      </p:pic>
    </p:spTree>
    <p:extLst>
      <p:ext uri="{BB962C8B-B14F-4D97-AF65-F5344CB8AC3E}">
        <p14:creationId xmlns:p14="http://schemas.microsoft.com/office/powerpoint/2010/main" val="315250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271-53C8-4ECE-9D19-5190BAE44D4B}"/>
              </a:ext>
            </a:extLst>
          </p:cNvPr>
          <p:cNvSpPr>
            <a:spLocks noGrp="1"/>
          </p:cNvSpPr>
          <p:nvPr>
            <p:ph type="ctrTitle"/>
          </p:nvPr>
        </p:nvSpPr>
        <p:spPr>
          <a:xfrm>
            <a:off x="326115" y="277242"/>
            <a:ext cx="8426029" cy="1470025"/>
          </a:xfrm>
        </p:spPr>
        <p:txBody>
          <a:bodyPr>
            <a:normAutofit/>
          </a:bodyPr>
          <a:lstStyle/>
          <a:p>
            <a:r>
              <a:rPr lang="en-GB">
                <a:solidFill>
                  <a:srgbClr val="AB1E2C"/>
                </a:solidFill>
              </a:rPr>
              <a:t>Combining terms with operators </a:t>
            </a:r>
          </a:p>
        </p:txBody>
      </p:sp>
      <p:sp>
        <p:nvSpPr>
          <p:cNvPr id="9" name="TextBox 8">
            <a:extLst>
              <a:ext uri="{FF2B5EF4-FFF2-40B4-BE49-F238E27FC236}">
                <a16:creationId xmlns:a16="http://schemas.microsoft.com/office/drawing/2014/main" id="{D5BA1D2B-42FF-4F03-A1B5-D54C207206C7}"/>
              </a:ext>
            </a:extLst>
          </p:cNvPr>
          <p:cNvSpPr txBox="1"/>
          <p:nvPr/>
        </p:nvSpPr>
        <p:spPr>
          <a:xfrm>
            <a:off x="1013011" y="5193555"/>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0" name="TextBox 9">
            <a:extLst>
              <a:ext uri="{FF2B5EF4-FFF2-40B4-BE49-F238E27FC236}">
                <a16:creationId xmlns:a16="http://schemas.microsoft.com/office/drawing/2014/main" id="{99F84384-95E1-43A5-A8BA-60631EDE3A53}"/>
              </a:ext>
            </a:extLst>
          </p:cNvPr>
          <p:cNvSpPr txBox="1"/>
          <p:nvPr/>
        </p:nvSpPr>
        <p:spPr>
          <a:xfrm>
            <a:off x="1013011" y="1833333"/>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1" name="TextBox 10">
            <a:extLst>
              <a:ext uri="{FF2B5EF4-FFF2-40B4-BE49-F238E27FC236}">
                <a16:creationId xmlns:a16="http://schemas.microsoft.com/office/drawing/2014/main" id="{A2C086B9-122A-45AE-B22A-DE75FD39F6C6}"/>
              </a:ext>
            </a:extLst>
          </p:cNvPr>
          <p:cNvSpPr txBox="1"/>
          <p:nvPr/>
        </p:nvSpPr>
        <p:spPr>
          <a:xfrm>
            <a:off x="4793130" y="1819072"/>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2" name="TextBox 11">
            <a:extLst>
              <a:ext uri="{FF2B5EF4-FFF2-40B4-BE49-F238E27FC236}">
                <a16:creationId xmlns:a16="http://schemas.microsoft.com/office/drawing/2014/main" id="{292795D1-7369-4A26-8779-443CF7DD6C5D}"/>
              </a:ext>
            </a:extLst>
          </p:cNvPr>
          <p:cNvSpPr txBox="1"/>
          <p:nvPr/>
        </p:nvSpPr>
        <p:spPr>
          <a:xfrm>
            <a:off x="4793130" y="5193555"/>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3" name="TextBox 12">
            <a:extLst>
              <a:ext uri="{FF2B5EF4-FFF2-40B4-BE49-F238E27FC236}">
                <a16:creationId xmlns:a16="http://schemas.microsoft.com/office/drawing/2014/main" id="{9FF2E40A-D21F-4403-8D5D-548337196E80}"/>
              </a:ext>
            </a:extLst>
          </p:cNvPr>
          <p:cNvSpPr txBox="1"/>
          <p:nvPr/>
        </p:nvSpPr>
        <p:spPr>
          <a:xfrm>
            <a:off x="8746868" y="1847347"/>
            <a:ext cx="2142565" cy="748988"/>
          </a:xfrm>
          <a:prstGeom prst="rect">
            <a:avLst/>
          </a:prstGeom>
          <a:noFill/>
        </p:spPr>
        <p:txBody>
          <a:bodyPr wrap="square" rtlCol="0">
            <a:spAutoFit/>
          </a:bodyPr>
          <a:lstStyle/>
          <a:p>
            <a:pPr algn="ctr"/>
            <a:r>
              <a:rPr lang="en-GB" sz="4267" b="1">
                <a:solidFill>
                  <a:schemeClr val="bg1"/>
                </a:solidFill>
              </a:rPr>
              <a:t>OR</a:t>
            </a:r>
          </a:p>
        </p:txBody>
      </p:sp>
      <p:sp>
        <p:nvSpPr>
          <p:cNvPr id="3" name="TextBox 2">
            <a:extLst>
              <a:ext uri="{FF2B5EF4-FFF2-40B4-BE49-F238E27FC236}">
                <a16:creationId xmlns:a16="http://schemas.microsoft.com/office/drawing/2014/main" id="{FB1E0D88-F891-1C42-88F8-ADE5909769BB}"/>
              </a:ext>
            </a:extLst>
          </p:cNvPr>
          <p:cNvSpPr txBox="1"/>
          <p:nvPr/>
        </p:nvSpPr>
        <p:spPr>
          <a:xfrm>
            <a:off x="844069" y="1833334"/>
            <a:ext cx="6400512" cy="1815690"/>
          </a:xfrm>
          <a:prstGeom prst="rect">
            <a:avLst/>
          </a:prstGeom>
          <a:noFill/>
        </p:spPr>
        <p:txBody>
          <a:bodyPr wrap="square" rtlCol="0">
            <a:spAutoFit/>
          </a:bodyPr>
          <a:lstStyle/>
          <a:p>
            <a:r>
              <a:rPr lang="en-US" sz="3733"/>
              <a:t>AND – </a:t>
            </a:r>
            <a:r>
              <a:rPr lang="en-US" sz="3733" b="1"/>
              <a:t>narrows</a:t>
            </a:r>
            <a:r>
              <a:rPr lang="en-US" sz="3733"/>
              <a:t> a search by finding results that </a:t>
            </a:r>
            <a:r>
              <a:rPr lang="en-US" sz="3733" i="1"/>
              <a:t>only</a:t>
            </a:r>
            <a:r>
              <a:rPr lang="en-US" sz="3733"/>
              <a:t> contain multiple terms </a:t>
            </a:r>
          </a:p>
        </p:txBody>
      </p:sp>
      <p:sp>
        <p:nvSpPr>
          <p:cNvPr id="4" name="TextBox 3">
            <a:extLst>
              <a:ext uri="{FF2B5EF4-FFF2-40B4-BE49-F238E27FC236}">
                <a16:creationId xmlns:a16="http://schemas.microsoft.com/office/drawing/2014/main" id="{77E8A2AB-4ECE-7B4E-860B-B76A6553EF4E}"/>
              </a:ext>
            </a:extLst>
          </p:cNvPr>
          <p:cNvSpPr txBox="1"/>
          <p:nvPr/>
        </p:nvSpPr>
        <p:spPr>
          <a:xfrm>
            <a:off x="844069" y="3930952"/>
            <a:ext cx="6400512" cy="1815690"/>
          </a:xfrm>
          <a:prstGeom prst="rect">
            <a:avLst/>
          </a:prstGeom>
          <a:noFill/>
        </p:spPr>
        <p:txBody>
          <a:bodyPr wrap="square" rtlCol="0">
            <a:spAutoFit/>
          </a:bodyPr>
          <a:lstStyle/>
          <a:p>
            <a:r>
              <a:rPr lang="en-US" sz="3733"/>
              <a:t>OR – </a:t>
            </a:r>
            <a:r>
              <a:rPr lang="en-US" sz="3733" b="1"/>
              <a:t>broadens</a:t>
            </a:r>
            <a:r>
              <a:rPr lang="en-US" sz="3733"/>
              <a:t> a search by finding results that contain </a:t>
            </a:r>
            <a:r>
              <a:rPr lang="en-US" sz="3733" i="1"/>
              <a:t>any single term</a:t>
            </a:r>
          </a:p>
        </p:txBody>
      </p:sp>
      <p:pic>
        <p:nvPicPr>
          <p:cNvPr id="31" name="Picture Placeholder 30">
            <a:extLst>
              <a:ext uri="{FF2B5EF4-FFF2-40B4-BE49-F238E27FC236}">
                <a16:creationId xmlns:a16="http://schemas.microsoft.com/office/drawing/2014/main" id="{D2A9AA78-8335-E147-903E-6B32956AD079}"/>
              </a:ext>
            </a:extLst>
          </p:cNvPr>
          <p:cNvPicPr>
            <a:picLocks noGrp="1" noChangeAspect="1"/>
          </p:cNvPicPr>
          <p:nvPr>
            <p:ph type="pic" sz="quarter" idx="10"/>
          </p:nvPr>
        </p:nvPicPr>
        <p:blipFill>
          <a:blip r:embed="rId4" cstate="hqprint">
            <a:extLst>
              <a:ext uri="{28A0092B-C50C-407E-A947-70E740481C1C}">
                <a14:useLocalDpi xmlns:a14="http://schemas.microsoft.com/office/drawing/2010/main"/>
              </a:ext>
            </a:extLst>
          </a:blip>
          <a:srcRect/>
          <a:stretch>
            <a:fillRect/>
          </a:stretch>
        </p:blipFill>
        <p:spPr>
          <a:xfrm>
            <a:off x="6985305" y="-7716"/>
            <a:ext cx="5206696" cy="6873432"/>
          </a:xfrm>
        </p:spPr>
      </p:pic>
    </p:spTree>
    <p:custDataLst>
      <p:tags r:id="rId1"/>
    </p:custDataLst>
    <p:extLst>
      <p:ext uri="{BB962C8B-B14F-4D97-AF65-F5344CB8AC3E}">
        <p14:creationId xmlns:p14="http://schemas.microsoft.com/office/powerpoint/2010/main" val="3079135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C18BA13-F535-E54D-9E3E-97567B9F0D9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00" t="-2079" r="-2718" b="-1509"/>
          <a:stretch/>
        </p:blipFill>
        <p:spPr>
          <a:xfrm>
            <a:off x="2438400" y="-159026"/>
            <a:ext cx="7076661" cy="7129671"/>
          </a:xfrm>
          <a:prstGeom prst="rect">
            <a:avLst/>
          </a:prstGeom>
        </p:spPr>
      </p:pic>
    </p:spTree>
    <p:custDataLst>
      <p:tags r:id="rId1"/>
    </p:custDataLst>
    <p:extLst>
      <p:ext uri="{BB962C8B-B14F-4D97-AF65-F5344CB8AC3E}">
        <p14:creationId xmlns:p14="http://schemas.microsoft.com/office/powerpoint/2010/main" val="221335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3344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326" y="456237"/>
            <a:ext cx="11374120" cy="1325563"/>
          </a:xfrm>
        </p:spPr>
        <p:txBody>
          <a:bodyPr>
            <a:noAutofit/>
          </a:bodyPr>
          <a:lstStyle/>
          <a:p>
            <a:r>
              <a:rPr lang="en-GB" sz="7200">
                <a:solidFill>
                  <a:schemeClr val="bg1"/>
                </a:solidFill>
                <a:latin typeface="Arial"/>
                <a:cs typeface="Arial"/>
              </a:rPr>
              <a:t>In this session</a:t>
            </a:r>
            <a:endParaRPr lang="en-GB" sz="72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BB1C9A1-C710-4760-B24A-0AE00BC85164}"/>
              </a:ext>
            </a:extLst>
          </p:cNvPr>
          <p:cNvSpPr txBox="1"/>
          <p:nvPr/>
        </p:nvSpPr>
        <p:spPr>
          <a:xfrm>
            <a:off x="419952" y="1998767"/>
            <a:ext cx="11776551"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defRPr/>
            </a:pPr>
            <a:r>
              <a:rPr lang="en-US" sz="3200">
                <a:solidFill>
                  <a:schemeClr val="bg1"/>
                </a:solidFill>
                <a:latin typeface="Arial"/>
                <a:cs typeface="Arial"/>
              </a:rPr>
              <a:t>Why review literature?</a:t>
            </a:r>
            <a:endParaRPr lang="en-US" sz="3200" b="0" i="0" u="none" strike="noStrike" kern="1200" cap="none" spc="0" normalizeH="0" baseline="0" noProof="0">
              <a:ln>
                <a:noFill/>
              </a:ln>
              <a:solidFill>
                <a:schemeClr val="bg1"/>
              </a:solidFill>
              <a:effectLst/>
              <a:uLnTx/>
              <a:uFillTx/>
              <a:latin typeface="Calibri" panose="020F0502020204030204"/>
              <a:cs typeface="Calibri"/>
            </a:endParaRPr>
          </a:p>
          <a:p>
            <a:pPr marL="571500" indent="-571500">
              <a:buFont typeface="Arial"/>
              <a:buChar char="•"/>
              <a:defRPr/>
            </a:pPr>
            <a:r>
              <a:rPr lang="en-US" sz="3200">
                <a:solidFill>
                  <a:schemeClr val="bg1"/>
                </a:solidFill>
                <a:latin typeface="Arial"/>
                <a:cs typeface="Calibri"/>
              </a:rPr>
              <a:t>Locating resources </a:t>
            </a:r>
          </a:p>
          <a:p>
            <a:pPr marL="571500" indent="-571500">
              <a:buFont typeface="Arial"/>
              <a:buChar char="•"/>
              <a:defRPr/>
            </a:pPr>
            <a:r>
              <a:rPr lang="en-US" sz="3200">
                <a:solidFill>
                  <a:schemeClr val="bg1"/>
                </a:solidFill>
                <a:latin typeface="Arial"/>
                <a:cs typeface="Calibri"/>
              </a:rPr>
              <a:t>Search techniques</a:t>
            </a:r>
          </a:p>
          <a:p>
            <a:pPr marL="571500" indent="-571500">
              <a:buFont typeface="Arial"/>
              <a:buChar char="•"/>
              <a:defRPr/>
            </a:pPr>
            <a:r>
              <a:rPr lang="en-US" sz="3200" b="1" i="1">
                <a:solidFill>
                  <a:schemeClr val="bg1"/>
                </a:solidFill>
                <a:ea typeface="+mn-lt"/>
                <a:cs typeface="+mn-lt"/>
              </a:rPr>
              <a:t>Have a go!</a:t>
            </a:r>
          </a:p>
          <a:p>
            <a:pPr marL="571500" indent="-571500">
              <a:buFont typeface="Arial"/>
              <a:buChar char="•"/>
              <a:defRPr/>
            </a:pPr>
            <a:r>
              <a:rPr lang="en-US" sz="3200">
                <a:solidFill>
                  <a:schemeClr val="bg1"/>
                </a:solidFill>
                <a:latin typeface="Arial"/>
                <a:cs typeface="Calibri"/>
              </a:rPr>
              <a:t>Academic language</a:t>
            </a:r>
          </a:p>
          <a:p>
            <a:pPr marL="571500" indent="-571500">
              <a:buFont typeface="Arial"/>
              <a:buChar char="•"/>
              <a:defRPr/>
            </a:pPr>
            <a:r>
              <a:rPr lang="en-US" sz="3200">
                <a:solidFill>
                  <a:schemeClr val="bg1"/>
                </a:solidFill>
                <a:latin typeface="Arial"/>
                <a:cs typeface="Calibri"/>
              </a:rPr>
              <a:t>Referencing and avoiding plagiarism</a:t>
            </a:r>
          </a:p>
          <a:p>
            <a:pPr marL="571500" indent="-571500">
              <a:buFont typeface="Arial"/>
              <a:buChar char="•"/>
              <a:defRPr/>
            </a:pPr>
            <a:r>
              <a:rPr lang="en-US" sz="3200">
                <a:solidFill>
                  <a:schemeClr val="bg1"/>
                </a:solidFill>
                <a:latin typeface="Arial"/>
                <a:cs typeface="Calibri"/>
              </a:rPr>
              <a:t>Q&amp;A</a:t>
            </a:r>
          </a:p>
          <a:p>
            <a:pPr marL="571500" indent="-571500">
              <a:buFont typeface="Arial"/>
              <a:buChar char="•"/>
              <a:defRPr/>
            </a:pPr>
            <a:r>
              <a:rPr lang="en-US" sz="3200">
                <a:solidFill>
                  <a:schemeClr val="bg1"/>
                </a:solidFill>
                <a:latin typeface="Arial"/>
                <a:cs typeface="Calibri"/>
              </a:rPr>
              <a:t>Further help</a:t>
            </a:r>
          </a:p>
          <a:p>
            <a:pPr>
              <a:defRPr/>
            </a:pPr>
            <a:endParaRPr lang="en-US">
              <a:solidFill>
                <a:prstClr val="black"/>
              </a:solidFill>
              <a:latin typeface="Calibri" panose="020F0502020204030204"/>
              <a:cs typeface="Calibri"/>
            </a:endParaRPr>
          </a:p>
        </p:txBody>
      </p:sp>
    </p:spTree>
    <p:extLst>
      <p:ext uri="{BB962C8B-B14F-4D97-AF65-F5344CB8AC3E}">
        <p14:creationId xmlns:p14="http://schemas.microsoft.com/office/powerpoint/2010/main" val="2979840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31D9A3-AC61-41B4-9150-096881A9D2C0}"/>
              </a:ext>
            </a:extLst>
          </p:cNvPr>
          <p:cNvSpPr txBox="1">
            <a:spLocks/>
          </p:cNvSpPr>
          <p:nvPr/>
        </p:nvSpPr>
        <p:spPr>
          <a:xfrm>
            <a:off x="662231" y="172028"/>
            <a:ext cx="7130249"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r>
              <a:rPr lang="en-GB" sz="5867">
                <a:solidFill>
                  <a:srgbClr val="AB1E2C"/>
                </a:solidFill>
              </a:rPr>
              <a:t>Tips and tricks</a:t>
            </a:r>
          </a:p>
        </p:txBody>
      </p:sp>
      <p:sp>
        <p:nvSpPr>
          <p:cNvPr id="8" name="TextBox 7">
            <a:extLst>
              <a:ext uri="{FF2B5EF4-FFF2-40B4-BE49-F238E27FC236}">
                <a16:creationId xmlns:a16="http://schemas.microsoft.com/office/drawing/2014/main" id="{D92A2F61-7EDA-4A77-9714-CD540AADEACE}"/>
              </a:ext>
            </a:extLst>
          </p:cNvPr>
          <p:cNvSpPr txBox="1"/>
          <p:nvPr/>
        </p:nvSpPr>
        <p:spPr>
          <a:xfrm>
            <a:off x="6373362" y="407615"/>
            <a:ext cx="5325581" cy="1323632"/>
          </a:xfrm>
          <a:prstGeom prst="rect">
            <a:avLst/>
          </a:prstGeom>
          <a:noFill/>
          <a:ln w="12700">
            <a:solidFill>
              <a:srgbClr val="AB1E2C"/>
            </a:solidFill>
          </a:ln>
        </p:spPr>
        <p:txBody>
          <a:bodyPr wrap="square" rtlCol="0">
            <a:spAutoFit/>
          </a:bodyPr>
          <a:lstStyle/>
          <a:p>
            <a:r>
              <a:rPr lang="en-GB" sz="2667" b="1">
                <a:solidFill>
                  <a:srgbClr val="AB1E2C"/>
                </a:solidFill>
              </a:rPr>
              <a:t>NB – these tips vary between databases. Check the Help menu of  a database if you’re uncertain</a:t>
            </a:r>
          </a:p>
        </p:txBody>
      </p:sp>
      <p:sp>
        <p:nvSpPr>
          <p:cNvPr id="10" name="Rectangle 9">
            <a:extLst>
              <a:ext uri="{FF2B5EF4-FFF2-40B4-BE49-F238E27FC236}">
                <a16:creationId xmlns:a16="http://schemas.microsoft.com/office/drawing/2014/main" id="{18E5152E-CB42-4071-9512-7014726761B0}"/>
              </a:ext>
            </a:extLst>
          </p:cNvPr>
          <p:cNvSpPr/>
          <p:nvPr/>
        </p:nvSpPr>
        <p:spPr>
          <a:xfrm>
            <a:off x="546848" y="2030651"/>
            <a:ext cx="4787153" cy="1577676"/>
          </a:xfrm>
          <a:prstGeom prst="rect">
            <a:avLst/>
          </a:prstGeom>
        </p:spPr>
        <p:txBody>
          <a:bodyPr wrap="square">
            <a:spAutoFit/>
          </a:bodyPr>
          <a:lstStyle/>
          <a:p>
            <a:pPr lvl="0">
              <a:spcBef>
                <a:spcPct val="20000"/>
              </a:spcBef>
            </a:pPr>
            <a:r>
              <a:rPr lang="en-GB" sz="2400" b="1">
                <a:solidFill>
                  <a:prstClr val="black"/>
                </a:solidFill>
                <a:latin typeface="Arial" charset="0"/>
                <a:cs typeface="Arial" charset="0"/>
              </a:rPr>
              <a:t>Phrase searching</a:t>
            </a:r>
          </a:p>
          <a:p>
            <a:pPr lvl="0">
              <a:spcBef>
                <a:spcPct val="20000"/>
              </a:spcBef>
            </a:pPr>
            <a:r>
              <a:rPr lang="en-GB" sz="2133" b="1">
                <a:solidFill>
                  <a:prstClr val="black"/>
                </a:solidFill>
                <a:latin typeface="Arial" charset="0"/>
                <a:cs typeface="Arial" charset="0"/>
              </a:rPr>
              <a:t>	</a:t>
            </a:r>
            <a:r>
              <a:rPr lang="en-GB" sz="2133" b="1">
                <a:solidFill>
                  <a:srgbClr val="AB1E2C"/>
                </a:solidFill>
                <a:latin typeface="Arial" charset="0"/>
                <a:cs typeface="Arial" charset="0"/>
              </a:rPr>
              <a:t>“</a:t>
            </a:r>
            <a:r>
              <a:rPr lang="en-GB" sz="2133" b="1">
                <a:solidFill>
                  <a:prstClr val="black"/>
                </a:solidFill>
                <a:latin typeface="Arial" charset="0"/>
                <a:cs typeface="Arial" charset="0"/>
              </a:rPr>
              <a:t>social media</a:t>
            </a:r>
            <a:r>
              <a:rPr lang="en-GB" sz="2133" b="1">
                <a:solidFill>
                  <a:srgbClr val="AB1E2C"/>
                </a:solidFill>
                <a:latin typeface="Arial" charset="0"/>
                <a:cs typeface="Arial" charset="0"/>
              </a:rPr>
              <a:t>”</a:t>
            </a:r>
          </a:p>
          <a:p>
            <a:pPr lvl="0">
              <a:spcBef>
                <a:spcPct val="20000"/>
              </a:spcBef>
            </a:pPr>
            <a:r>
              <a:rPr lang="en-GB" sz="2133" b="1">
                <a:latin typeface="Arial" charset="0"/>
                <a:cs typeface="Arial" charset="0"/>
              </a:rPr>
              <a:t>looks for the exact phrase </a:t>
            </a:r>
            <a:r>
              <a:rPr lang="en-GB" sz="2133" b="1">
                <a:solidFill>
                  <a:srgbClr val="AB1E2C"/>
                </a:solidFill>
                <a:latin typeface="Arial" charset="0"/>
                <a:cs typeface="Arial" charset="0"/>
              </a:rPr>
              <a:t>social media</a:t>
            </a:r>
          </a:p>
        </p:txBody>
      </p:sp>
      <p:sp>
        <p:nvSpPr>
          <p:cNvPr id="11" name="Rectangle 10">
            <a:extLst>
              <a:ext uri="{FF2B5EF4-FFF2-40B4-BE49-F238E27FC236}">
                <a16:creationId xmlns:a16="http://schemas.microsoft.com/office/drawing/2014/main" id="{287CD98C-021E-4D84-9B51-889263E9B90F}"/>
              </a:ext>
            </a:extLst>
          </p:cNvPr>
          <p:cNvSpPr/>
          <p:nvPr/>
        </p:nvSpPr>
        <p:spPr>
          <a:xfrm>
            <a:off x="546847" y="4279750"/>
            <a:ext cx="4787153" cy="1249445"/>
          </a:xfrm>
          <a:prstGeom prst="rect">
            <a:avLst/>
          </a:prstGeom>
        </p:spPr>
        <p:txBody>
          <a:bodyPr wrap="square">
            <a:spAutoFit/>
          </a:bodyPr>
          <a:lstStyle/>
          <a:p>
            <a:pPr lvl="0">
              <a:spcBef>
                <a:spcPct val="20000"/>
              </a:spcBef>
            </a:pPr>
            <a:r>
              <a:rPr lang="en-GB" sz="2400" b="1">
                <a:solidFill>
                  <a:prstClr val="black"/>
                </a:solidFill>
                <a:latin typeface="Arial" charset="0"/>
                <a:cs typeface="Arial" charset="0"/>
              </a:rPr>
              <a:t>Truncation – usually a </a:t>
            </a:r>
            <a:r>
              <a:rPr lang="en-GB" sz="2400" b="1">
                <a:solidFill>
                  <a:srgbClr val="AB1E2C"/>
                </a:solidFill>
                <a:latin typeface="Arial" charset="0"/>
                <a:cs typeface="Arial" charset="0"/>
              </a:rPr>
              <a:t>*</a:t>
            </a:r>
            <a:r>
              <a:rPr lang="en-GB" sz="2400" b="1">
                <a:solidFill>
                  <a:prstClr val="black"/>
                </a:solidFill>
                <a:latin typeface="Arial" charset="0"/>
                <a:cs typeface="Arial" charset="0"/>
              </a:rPr>
              <a:t> symbol</a:t>
            </a:r>
            <a:endParaRPr lang="en-GB" sz="2133" b="1">
              <a:solidFill>
                <a:prstClr val="black"/>
              </a:solidFill>
              <a:latin typeface="Arial" charset="0"/>
              <a:cs typeface="Arial" charset="0"/>
            </a:endParaRPr>
          </a:p>
          <a:p>
            <a:pPr lvl="0">
              <a:spcBef>
                <a:spcPct val="20000"/>
              </a:spcBef>
            </a:pPr>
            <a:r>
              <a:rPr lang="en-GB" sz="2133" b="1">
                <a:solidFill>
                  <a:prstClr val="black"/>
                </a:solidFill>
                <a:latin typeface="Arial" charset="0"/>
                <a:cs typeface="Arial" charset="0"/>
              </a:rPr>
              <a:t>	teen</a:t>
            </a:r>
            <a:r>
              <a:rPr lang="en-GB" sz="2133" b="1">
                <a:solidFill>
                  <a:srgbClr val="AB1E2C"/>
                </a:solidFill>
                <a:latin typeface="Arial" charset="0"/>
                <a:cs typeface="Arial" charset="0"/>
              </a:rPr>
              <a:t>*</a:t>
            </a:r>
          </a:p>
          <a:p>
            <a:pPr lvl="0">
              <a:spcBef>
                <a:spcPct val="20000"/>
              </a:spcBef>
            </a:pPr>
            <a:r>
              <a:rPr lang="en-GB" sz="2133" b="1">
                <a:latin typeface="Arial" charset="0"/>
                <a:cs typeface="Arial" charset="0"/>
              </a:rPr>
              <a:t>finds all words beginning </a:t>
            </a:r>
            <a:r>
              <a:rPr lang="en-GB" sz="2133" b="1">
                <a:solidFill>
                  <a:srgbClr val="AB1E2C"/>
                </a:solidFill>
                <a:latin typeface="Arial" charset="0"/>
                <a:cs typeface="Arial" charset="0"/>
              </a:rPr>
              <a:t>teen…</a:t>
            </a:r>
          </a:p>
        </p:txBody>
      </p:sp>
      <p:sp>
        <p:nvSpPr>
          <p:cNvPr id="12" name="Rectangle 11">
            <a:extLst>
              <a:ext uri="{FF2B5EF4-FFF2-40B4-BE49-F238E27FC236}">
                <a16:creationId xmlns:a16="http://schemas.microsoft.com/office/drawing/2014/main" id="{37F7D8EE-2C0B-486E-B11A-656422654673}"/>
              </a:ext>
            </a:extLst>
          </p:cNvPr>
          <p:cNvSpPr/>
          <p:nvPr/>
        </p:nvSpPr>
        <p:spPr>
          <a:xfrm>
            <a:off x="6476616" y="2191524"/>
            <a:ext cx="4919697" cy="1249445"/>
          </a:xfrm>
          <a:prstGeom prst="rect">
            <a:avLst/>
          </a:prstGeom>
        </p:spPr>
        <p:txBody>
          <a:bodyPr wrap="square">
            <a:spAutoFit/>
          </a:bodyPr>
          <a:lstStyle/>
          <a:p>
            <a:pPr lvl="0">
              <a:spcBef>
                <a:spcPct val="20000"/>
              </a:spcBef>
            </a:pPr>
            <a:r>
              <a:rPr lang="en-GB" sz="2400" b="1">
                <a:solidFill>
                  <a:prstClr val="black"/>
                </a:solidFill>
                <a:latin typeface="Arial" charset="0"/>
                <a:cs typeface="Arial" charset="0"/>
              </a:rPr>
              <a:t>Wildcards – usually a </a:t>
            </a:r>
            <a:r>
              <a:rPr lang="en-GB" sz="2400" b="1">
                <a:solidFill>
                  <a:srgbClr val="AB1E2C"/>
                </a:solidFill>
                <a:latin typeface="Arial" charset="0"/>
                <a:cs typeface="Arial" charset="0"/>
              </a:rPr>
              <a:t>?</a:t>
            </a:r>
          </a:p>
          <a:p>
            <a:pPr lvl="0">
              <a:spcBef>
                <a:spcPct val="20000"/>
              </a:spcBef>
            </a:pPr>
            <a:r>
              <a:rPr lang="en-GB" sz="2133" b="1">
                <a:solidFill>
                  <a:prstClr val="black"/>
                </a:solidFill>
                <a:latin typeface="Arial" charset="0"/>
                <a:cs typeface="Arial" charset="0"/>
              </a:rPr>
              <a:t>	</a:t>
            </a:r>
            <a:r>
              <a:rPr lang="en-GB" sz="2133" b="1" err="1">
                <a:solidFill>
                  <a:prstClr val="black"/>
                </a:solidFill>
                <a:latin typeface="Arial" charset="0"/>
                <a:cs typeface="Arial" charset="0"/>
              </a:rPr>
              <a:t>organi</a:t>
            </a:r>
            <a:r>
              <a:rPr lang="en-GB" sz="2133" b="1" err="1">
                <a:solidFill>
                  <a:srgbClr val="FF0000"/>
                </a:solidFill>
                <a:latin typeface="Arial" charset="0"/>
                <a:cs typeface="Arial" charset="0"/>
              </a:rPr>
              <a:t>?</a:t>
            </a:r>
            <a:r>
              <a:rPr lang="en-GB" sz="2133" b="1" err="1">
                <a:solidFill>
                  <a:prstClr val="black"/>
                </a:solidFill>
                <a:latin typeface="Arial" charset="0"/>
                <a:cs typeface="Arial" charset="0"/>
              </a:rPr>
              <a:t>ation</a:t>
            </a:r>
            <a:endParaRPr lang="en-GB" sz="2133" b="1">
              <a:solidFill>
                <a:prstClr val="black"/>
              </a:solidFill>
              <a:latin typeface="Arial" charset="0"/>
              <a:cs typeface="Arial" charset="0"/>
            </a:endParaRPr>
          </a:p>
          <a:p>
            <a:pPr lvl="0">
              <a:spcBef>
                <a:spcPct val="20000"/>
              </a:spcBef>
            </a:pPr>
            <a:r>
              <a:rPr lang="en-GB" sz="2133" b="1">
                <a:latin typeface="Arial" charset="0"/>
                <a:cs typeface="Arial" charset="0"/>
              </a:rPr>
              <a:t>finds organi</a:t>
            </a:r>
            <a:r>
              <a:rPr lang="en-GB" sz="2133" b="1">
                <a:solidFill>
                  <a:srgbClr val="FF0000"/>
                </a:solidFill>
                <a:latin typeface="Arial" charset="0"/>
                <a:cs typeface="Arial" charset="0"/>
              </a:rPr>
              <a:t>s</a:t>
            </a:r>
            <a:r>
              <a:rPr lang="en-GB" sz="2133" b="1">
                <a:latin typeface="Arial" charset="0"/>
                <a:cs typeface="Arial" charset="0"/>
              </a:rPr>
              <a:t>ation and organi</a:t>
            </a:r>
            <a:r>
              <a:rPr lang="en-GB" sz="2133" b="1">
                <a:solidFill>
                  <a:srgbClr val="FF0000"/>
                </a:solidFill>
                <a:latin typeface="Arial" charset="0"/>
                <a:cs typeface="Arial" charset="0"/>
              </a:rPr>
              <a:t>z</a:t>
            </a:r>
            <a:r>
              <a:rPr lang="en-GB" sz="2133" b="1">
                <a:latin typeface="Arial" charset="0"/>
                <a:cs typeface="Arial" charset="0"/>
              </a:rPr>
              <a:t>ation</a:t>
            </a:r>
          </a:p>
        </p:txBody>
      </p:sp>
      <p:sp>
        <p:nvSpPr>
          <p:cNvPr id="13" name="Rectangle 12">
            <a:extLst>
              <a:ext uri="{FF2B5EF4-FFF2-40B4-BE49-F238E27FC236}">
                <a16:creationId xmlns:a16="http://schemas.microsoft.com/office/drawing/2014/main" id="{C5C24E9F-197E-49EA-94C5-E486DCAE07D4}"/>
              </a:ext>
            </a:extLst>
          </p:cNvPr>
          <p:cNvSpPr/>
          <p:nvPr/>
        </p:nvSpPr>
        <p:spPr>
          <a:xfrm>
            <a:off x="6493438" y="4185150"/>
            <a:ext cx="4787153" cy="1905906"/>
          </a:xfrm>
          <a:prstGeom prst="rect">
            <a:avLst/>
          </a:prstGeom>
        </p:spPr>
        <p:txBody>
          <a:bodyPr wrap="square">
            <a:spAutoFit/>
          </a:bodyPr>
          <a:lstStyle/>
          <a:p>
            <a:pPr lvl="0">
              <a:spcBef>
                <a:spcPct val="20000"/>
              </a:spcBef>
            </a:pPr>
            <a:r>
              <a:rPr lang="en-GB" sz="2400" b="1">
                <a:solidFill>
                  <a:prstClr val="black"/>
                </a:solidFill>
                <a:latin typeface="Arial" charset="0"/>
                <a:cs typeface="Arial" charset="0"/>
              </a:rPr>
              <a:t>Proximity – </a:t>
            </a:r>
            <a:r>
              <a:rPr lang="en-GB" sz="2400" b="1">
                <a:solidFill>
                  <a:srgbClr val="AB1E2C"/>
                </a:solidFill>
                <a:latin typeface="Arial" charset="0"/>
                <a:cs typeface="Arial" charset="0"/>
              </a:rPr>
              <a:t>NEAR/x </a:t>
            </a:r>
            <a:r>
              <a:rPr lang="en-GB" sz="2400" b="1">
                <a:solidFill>
                  <a:prstClr val="black"/>
                </a:solidFill>
                <a:latin typeface="Arial" charset="0"/>
                <a:cs typeface="Arial" charset="0"/>
              </a:rPr>
              <a:t>or similar</a:t>
            </a:r>
          </a:p>
          <a:p>
            <a:pPr lvl="0">
              <a:spcBef>
                <a:spcPct val="20000"/>
              </a:spcBef>
            </a:pPr>
            <a:r>
              <a:rPr lang="en-GB" sz="2133" b="1">
                <a:solidFill>
                  <a:prstClr val="black"/>
                </a:solidFill>
                <a:latin typeface="Arial" charset="0"/>
                <a:cs typeface="Arial" charset="0"/>
              </a:rPr>
              <a:t>	portray* </a:t>
            </a:r>
            <a:r>
              <a:rPr lang="en-GB" sz="2133" b="1">
                <a:solidFill>
                  <a:srgbClr val="AB1E2C"/>
                </a:solidFill>
                <a:latin typeface="Arial" charset="0"/>
                <a:cs typeface="Arial" charset="0"/>
              </a:rPr>
              <a:t>NEAR/3</a:t>
            </a:r>
            <a:r>
              <a:rPr lang="en-GB" sz="2133" b="1">
                <a:solidFill>
                  <a:prstClr val="black"/>
                </a:solidFill>
                <a:latin typeface="Arial" charset="0"/>
                <a:cs typeface="Arial" charset="0"/>
              </a:rPr>
              <a:t> poverty</a:t>
            </a:r>
          </a:p>
          <a:p>
            <a:pPr lvl="0">
              <a:spcBef>
                <a:spcPct val="20000"/>
              </a:spcBef>
            </a:pPr>
            <a:r>
              <a:rPr lang="en-GB" sz="2133" b="1">
                <a:latin typeface="Arial" charset="0"/>
                <a:cs typeface="Arial" charset="0"/>
              </a:rPr>
              <a:t>finds incidents where the term </a:t>
            </a:r>
            <a:r>
              <a:rPr lang="en-GB" sz="2133" b="1" i="1">
                <a:latin typeface="Arial" charset="0"/>
                <a:cs typeface="Arial" charset="0"/>
              </a:rPr>
              <a:t>portray*</a:t>
            </a:r>
            <a:r>
              <a:rPr lang="en-GB" sz="2133" b="1">
                <a:latin typeface="Arial" charset="0"/>
                <a:cs typeface="Arial" charset="0"/>
              </a:rPr>
              <a:t> appears </a:t>
            </a:r>
            <a:r>
              <a:rPr lang="en-GB" sz="2133" b="1">
                <a:solidFill>
                  <a:srgbClr val="AB1E2C"/>
                </a:solidFill>
                <a:latin typeface="Arial" charset="0"/>
                <a:cs typeface="Arial" charset="0"/>
              </a:rPr>
              <a:t>within 3 words</a:t>
            </a:r>
            <a:r>
              <a:rPr lang="en-GB" sz="2133" b="1">
                <a:latin typeface="Arial" charset="0"/>
                <a:cs typeface="Arial" charset="0"/>
              </a:rPr>
              <a:t> of the term </a:t>
            </a:r>
            <a:r>
              <a:rPr lang="en-GB" sz="2133" b="1" i="1">
                <a:latin typeface="Arial" charset="0"/>
                <a:cs typeface="Arial" charset="0"/>
              </a:rPr>
              <a:t>poverty</a:t>
            </a:r>
          </a:p>
        </p:txBody>
      </p:sp>
      <p:cxnSp>
        <p:nvCxnSpPr>
          <p:cNvPr id="3" name="Straight Connector 2">
            <a:extLst>
              <a:ext uri="{FF2B5EF4-FFF2-40B4-BE49-F238E27FC236}">
                <a16:creationId xmlns:a16="http://schemas.microsoft.com/office/drawing/2014/main" id="{1F74102F-8367-43D7-80C9-CD1160084190}"/>
              </a:ext>
            </a:extLst>
          </p:cNvPr>
          <p:cNvCxnSpPr>
            <a:cxnSpLocks/>
          </p:cNvCxnSpPr>
          <p:nvPr/>
        </p:nvCxnSpPr>
        <p:spPr>
          <a:xfrm>
            <a:off x="546847" y="3863788"/>
            <a:ext cx="10721787" cy="0"/>
          </a:xfrm>
          <a:prstGeom prst="line">
            <a:avLst/>
          </a:prstGeom>
          <a:ln>
            <a:solidFill>
              <a:srgbClr val="AB1E2C"/>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51BFC4-61E6-4DBB-A075-20051C927BDE}"/>
              </a:ext>
            </a:extLst>
          </p:cNvPr>
          <p:cNvCxnSpPr>
            <a:cxnSpLocks/>
          </p:cNvCxnSpPr>
          <p:nvPr/>
        </p:nvCxnSpPr>
        <p:spPr>
          <a:xfrm flipV="1">
            <a:off x="5698564" y="2064872"/>
            <a:ext cx="0" cy="4443504"/>
          </a:xfrm>
          <a:prstGeom prst="line">
            <a:avLst/>
          </a:prstGeom>
          <a:ln>
            <a:solidFill>
              <a:srgbClr val="AB1E2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400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271-53C8-4ECE-9D19-5190BAE44D4B}"/>
              </a:ext>
            </a:extLst>
          </p:cNvPr>
          <p:cNvSpPr>
            <a:spLocks noGrp="1"/>
          </p:cNvSpPr>
          <p:nvPr>
            <p:ph type="ctrTitle"/>
          </p:nvPr>
        </p:nvSpPr>
        <p:spPr>
          <a:xfrm>
            <a:off x="493853" y="192022"/>
            <a:ext cx="11062044" cy="1470025"/>
          </a:xfrm>
        </p:spPr>
        <p:txBody>
          <a:bodyPr>
            <a:normAutofit/>
          </a:bodyPr>
          <a:lstStyle/>
          <a:p>
            <a:r>
              <a:rPr lang="en-GB">
                <a:solidFill>
                  <a:srgbClr val="AB1E2C"/>
                </a:solidFill>
              </a:rPr>
              <a:t>So a combined search might look like this…</a:t>
            </a:r>
          </a:p>
        </p:txBody>
      </p:sp>
      <p:sp>
        <p:nvSpPr>
          <p:cNvPr id="5" name="Flowchart: Alternate Process 4">
            <a:extLst>
              <a:ext uri="{FF2B5EF4-FFF2-40B4-BE49-F238E27FC236}">
                <a16:creationId xmlns:a16="http://schemas.microsoft.com/office/drawing/2014/main" id="{338DE59C-2EBC-4776-9D6D-AA9DAA3DAEF5}"/>
              </a:ext>
            </a:extLst>
          </p:cNvPr>
          <p:cNvSpPr/>
          <p:nvPr/>
        </p:nvSpPr>
        <p:spPr>
          <a:xfrm>
            <a:off x="663389" y="1889882"/>
            <a:ext cx="2841812" cy="4041084"/>
          </a:xfrm>
          <a:prstGeom prst="flowChartAlternateProcess">
            <a:avLst/>
          </a:prstGeom>
          <a:solidFill>
            <a:schemeClr val="accent5">
              <a:lumMod val="75000"/>
            </a:schemeClr>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 name="Flowchart: Alternate Process 5">
            <a:extLst>
              <a:ext uri="{FF2B5EF4-FFF2-40B4-BE49-F238E27FC236}">
                <a16:creationId xmlns:a16="http://schemas.microsoft.com/office/drawing/2014/main" id="{63C64701-DA46-4D31-AEBF-6CE650C9D8A0}"/>
              </a:ext>
            </a:extLst>
          </p:cNvPr>
          <p:cNvSpPr/>
          <p:nvPr/>
        </p:nvSpPr>
        <p:spPr>
          <a:xfrm>
            <a:off x="4443507" y="1875622"/>
            <a:ext cx="2841812" cy="4041084"/>
          </a:xfrm>
          <a:prstGeom prst="flowChartAlternateProcess">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 name="Flowchart: Alternate Process 6">
            <a:extLst>
              <a:ext uri="{FF2B5EF4-FFF2-40B4-BE49-F238E27FC236}">
                <a16:creationId xmlns:a16="http://schemas.microsoft.com/office/drawing/2014/main" id="{DC99B25F-7411-414C-8FFE-D8C178FEFB02}"/>
              </a:ext>
            </a:extLst>
          </p:cNvPr>
          <p:cNvSpPr/>
          <p:nvPr/>
        </p:nvSpPr>
        <p:spPr>
          <a:xfrm>
            <a:off x="8393159" y="1875621"/>
            <a:ext cx="2841812" cy="4041084"/>
          </a:xfrm>
          <a:prstGeom prst="flowChartAlternateProcess">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TextBox 7">
            <a:extLst>
              <a:ext uri="{FF2B5EF4-FFF2-40B4-BE49-F238E27FC236}">
                <a16:creationId xmlns:a16="http://schemas.microsoft.com/office/drawing/2014/main" id="{990FACCB-7EC5-4510-8497-3C99D456DD23}"/>
              </a:ext>
            </a:extLst>
          </p:cNvPr>
          <p:cNvSpPr txBox="1"/>
          <p:nvPr/>
        </p:nvSpPr>
        <p:spPr>
          <a:xfrm>
            <a:off x="1019359" y="2208922"/>
            <a:ext cx="2142565" cy="3200876"/>
          </a:xfrm>
          <a:prstGeom prst="rect">
            <a:avLst/>
          </a:prstGeom>
          <a:noFill/>
        </p:spPr>
        <p:txBody>
          <a:bodyPr wrap="square" rtlCol="0">
            <a:spAutoFit/>
          </a:bodyPr>
          <a:lstStyle/>
          <a:p>
            <a:pPr algn="ctr"/>
            <a:r>
              <a:rPr lang="en-GB" sz="2400">
                <a:solidFill>
                  <a:schemeClr val="bg1"/>
                </a:solidFill>
              </a:rPr>
              <a:t>autonomous vehicles</a:t>
            </a:r>
          </a:p>
          <a:p>
            <a:pPr algn="ctr"/>
            <a:endParaRPr lang="en-GB" sz="1600">
              <a:solidFill>
                <a:schemeClr val="bg1"/>
              </a:solidFill>
            </a:endParaRPr>
          </a:p>
          <a:p>
            <a:pPr algn="ctr"/>
            <a:r>
              <a:rPr lang="en-GB" sz="2400" b="1">
                <a:solidFill>
                  <a:schemeClr val="bg1"/>
                </a:solidFill>
              </a:rPr>
              <a:t>OR</a:t>
            </a:r>
          </a:p>
          <a:p>
            <a:pPr algn="ctr"/>
            <a:endParaRPr lang="en-GB" sz="1400">
              <a:solidFill>
                <a:schemeClr val="bg1"/>
              </a:solidFill>
            </a:endParaRPr>
          </a:p>
          <a:p>
            <a:pPr algn="ctr"/>
            <a:r>
              <a:rPr lang="en-GB" sz="2400">
                <a:solidFill>
                  <a:schemeClr val="bg1"/>
                </a:solidFill>
              </a:rPr>
              <a:t>self-driving cars</a:t>
            </a:r>
          </a:p>
          <a:p>
            <a:pPr algn="ctr"/>
            <a:endParaRPr lang="en-GB" sz="1400">
              <a:solidFill>
                <a:schemeClr val="bg1"/>
              </a:solidFill>
            </a:endParaRPr>
          </a:p>
          <a:p>
            <a:pPr algn="ctr"/>
            <a:r>
              <a:rPr lang="en-GB" sz="2400" b="1">
                <a:solidFill>
                  <a:schemeClr val="bg1"/>
                </a:solidFill>
              </a:rPr>
              <a:t>OR</a:t>
            </a:r>
            <a:endParaRPr lang="en-GB" sz="2400">
              <a:solidFill>
                <a:schemeClr val="bg1"/>
              </a:solidFill>
            </a:endParaRPr>
          </a:p>
          <a:p>
            <a:pPr algn="ctr"/>
            <a:endParaRPr lang="en-GB" sz="1400">
              <a:solidFill>
                <a:schemeClr val="bg1"/>
              </a:solidFill>
            </a:endParaRPr>
          </a:p>
          <a:p>
            <a:pPr algn="ctr"/>
            <a:r>
              <a:rPr lang="en-GB" sz="2400">
                <a:solidFill>
                  <a:schemeClr val="bg1"/>
                </a:solidFill>
              </a:rPr>
              <a:t>driverless cars</a:t>
            </a:r>
          </a:p>
        </p:txBody>
      </p:sp>
      <p:sp>
        <p:nvSpPr>
          <p:cNvPr id="15" name="TextBox 14">
            <a:extLst>
              <a:ext uri="{FF2B5EF4-FFF2-40B4-BE49-F238E27FC236}">
                <a16:creationId xmlns:a16="http://schemas.microsoft.com/office/drawing/2014/main" id="{95FC644B-672C-4607-BB4C-313635C23FCE}"/>
              </a:ext>
            </a:extLst>
          </p:cNvPr>
          <p:cNvSpPr txBox="1"/>
          <p:nvPr/>
        </p:nvSpPr>
        <p:spPr>
          <a:xfrm>
            <a:off x="4793130" y="2208922"/>
            <a:ext cx="2142565" cy="2831544"/>
          </a:xfrm>
          <a:prstGeom prst="rect">
            <a:avLst/>
          </a:prstGeom>
          <a:noFill/>
        </p:spPr>
        <p:txBody>
          <a:bodyPr wrap="square" rtlCol="0">
            <a:spAutoFit/>
          </a:bodyPr>
          <a:lstStyle/>
          <a:p>
            <a:pPr algn="ctr"/>
            <a:r>
              <a:rPr lang="en-GB" sz="2400">
                <a:solidFill>
                  <a:schemeClr val="bg1"/>
                </a:solidFill>
              </a:rPr>
              <a:t>harm*</a:t>
            </a:r>
          </a:p>
          <a:p>
            <a:pPr algn="ctr"/>
            <a:endParaRPr lang="en-GB" sz="1600">
              <a:solidFill>
                <a:schemeClr val="bg1"/>
              </a:solidFill>
            </a:endParaRPr>
          </a:p>
          <a:p>
            <a:pPr algn="ctr"/>
            <a:r>
              <a:rPr lang="en-GB" sz="2400" b="1">
                <a:solidFill>
                  <a:schemeClr val="bg1"/>
                </a:solidFill>
              </a:rPr>
              <a:t>OR</a:t>
            </a:r>
          </a:p>
          <a:p>
            <a:pPr algn="ctr"/>
            <a:endParaRPr lang="en-GB" sz="1400">
              <a:solidFill>
                <a:schemeClr val="bg1"/>
              </a:solidFill>
            </a:endParaRPr>
          </a:p>
          <a:p>
            <a:pPr algn="ctr"/>
            <a:r>
              <a:rPr lang="en-GB" sz="2400">
                <a:solidFill>
                  <a:schemeClr val="bg1"/>
                </a:solidFill>
              </a:rPr>
              <a:t>risk*</a:t>
            </a:r>
          </a:p>
          <a:p>
            <a:pPr algn="ctr"/>
            <a:endParaRPr lang="en-GB" sz="1400">
              <a:solidFill>
                <a:schemeClr val="bg1"/>
              </a:solidFill>
            </a:endParaRPr>
          </a:p>
          <a:p>
            <a:pPr algn="ctr"/>
            <a:r>
              <a:rPr lang="en-GB" sz="2400" b="1">
                <a:solidFill>
                  <a:schemeClr val="bg1"/>
                </a:solidFill>
              </a:rPr>
              <a:t>OR</a:t>
            </a:r>
          </a:p>
          <a:p>
            <a:pPr algn="ctr"/>
            <a:endParaRPr lang="en-GB" sz="1400">
              <a:solidFill>
                <a:schemeClr val="bg1"/>
              </a:solidFill>
            </a:endParaRPr>
          </a:p>
          <a:p>
            <a:pPr algn="ctr"/>
            <a:r>
              <a:rPr lang="en-GB" sz="2400">
                <a:solidFill>
                  <a:schemeClr val="bg1"/>
                </a:solidFill>
              </a:rPr>
              <a:t>danger*</a:t>
            </a:r>
          </a:p>
        </p:txBody>
      </p:sp>
      <p:sp>
        <p:nvSpPr>
          <p:cNvPr id="17" name="TextBox 16">
            <a:extLst>
              <a:ext uri="{FF2B5EF4-FFF2-40B4-BE49-F238E27FC236}">
                <a16:creationId xmlns:a16="http://schemas.microsoft.com/office/drawing/2014/main" id="{BE7B92A6-EE14-44EC-B24B-0D82EC89E5F7}"/>
              </a:ext>
            </a:extLst>
          </p:cNvPr>
          <p:cNvSpPr txBox="1"/>
          <p:nvPr/>
        </p:nvSpPr>
        <p:spPr>
          <a:xfrm>
            <a:off x="8657617" y="2208922"/>
            <a:ext cx="2312895" cy="1661993"/>
          </a:xfrm>
          <a:prstGeom prst="rect">
            <a:avLst/>
          </a:prstGeom>
          <a:noFill/>
        </p:spPr>
        <p:txBody>
          <a:bodyPr wrap="square" rtlCol="0">
            <a:spAutoFit/>
          </a:bodyPr>
          <a:lstStyle/>
          <a:p>
            <a:pPr algn="ctr"/>
            <a:r>
              <a:rPr lang="en-GB" sz="2400">
                <a:solidFill>
                  <a:schemeClr val="bg1"/>
                </a:solidFill>
              </a:rPr>
              <a:t>ethic*</a:t>
            </a:r>
          </a:p>
          <a:p>
            <a:pPr algn="ctr"/>
            <a:endParaRPr lang="en-GB" sz="1600">
              <a:solidFill>
                <a:schemeClr val="bg1"/>
              </a:solidFill>
            </a:endParaRPr>
          </a:p>
          <a:p>
            <a:pPr algn="ctr"/>
            <a:r>
              <a:rPr lang="en-GB" sz="2400" b="1">
                <a:solidFill>
                  <a:schemeClr val="bg1"/>
                </a:solidFill>
              </a:rPr>
              <a:t>OR</a:t>
            </a:r>
          </a:p>
          <a:p>
            <a:pPr algn="ctr"/>
            <a:endParaRPr lang="en-GB" sz="1400">
              <a:solidFill>
                <a:schemeClr val="bg1"/>
              </a:solidFill>
            </a:endParaRPr>
          </a:p>
          <a:p>
            <a:pPr algn="ctr"/>
            <a:r>
              <a:rPr lang="en-GB" sz="2400">
                <a:solidFill>
                  <a:schemeClr val="bg1"/>
                </a:solidFill>
              </a:rPr>
              <a:t>moral*</a:t>
            </a:r>
          </a:p>
        </p:txBody>
      </p:sp>
      <p:sp>
        <p:nvSpPr>
          <p:cNvPr id="22" name="Arrow: Right 21">
            <a:extLst>
              <a:ext uri="{FF2B5EF4-FFF2-40B4-BE49-F238E27FC236}">
                <a16:creationId xmlns:a16="http://schemas.microsoft.com/office/drawing/2014/main" id="{EEAC0F9A-4DAC-4303-BD6C-88811F27F99B}"/>
              </a:ext>
            </a:extLst>
          </p:cNvPr>
          <p:cNvSpPr/>
          <p:nvPr/>
        </p:nvSpPr>
        <p:spPr>
          <a:xfrm>
            <a:off x="3422323" y="5193555"/>
            <a:ext cx="1108637" cy="637199"/>
          </a:xfrm>
          <a:prstGeom prst="rightArrow">
            <a:avLst>
              <a:gd name="adj1" fmla="val 50000"/>
              <a:gd name="adj2" fmla="val 68097"/>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8" name="TextBox 17">
            <a:extLst>
              <a:ext uri="{FF2B5EF4-FFF2-40B4-BE49-F238E27FC236}">
                <a16:creationId xmlns:a16="http://schemas.microsoft.com/office/drawing/2014/main" id="{A1B5FE27-90F8-4AB5-B2FD-194DC4E5EFB0}"/>
              </a:ext>
            </a:extLst>
          </p:cNvPr>
          <p:cNvSpPr txBox="1"/>
          <p:nvPr/>
        </p:nvSpPr>
        <p:spPr>
          <a:xfrm>
            <a:off x="3585883" y="2366683"/>
            <a:ext cx="762000" cy="3046988"/>
          </a:xfrm>
          <a:prstGeom prst="rect">
            <a:avLst/>
          </a:prstGeom>
          <a:noFill/>
        </p:spPr>
        <p:txBody>
          <a:bodyPr wrap="square" rtlCol="0">
            <a:spAutoFit/>
          </a:bodyPr>
          <a:lstStyle/>
          <a:p>
            <a:pPr algn="ctr"/>
            <a:r>
              <a:rPr lang="en-GB" sz="6400" b="1"/>
              <a:t>AND</a:t>
            </a:r>
          </a:p>
        </p:txBody>
      </p:sp>
      <p:sp>
        <p:nvSpPr>
          <p:cNvPr id="19" name="TextBox 18">
            <a:extLst>
              <a:ext uri="{FF2B5EF4-FFF2-40B4-BE49-F238E27FC236}">
                <a16:creationId xmlns:a16="http://schemas.microsoft.com/office/drawing/2014/main" id="{B78F2712-75E9-44D9-8779-D968D66E5928}"/>
              </a:ext>
            </a:extLst>
          </p:cNvPr>
          <p:cNvSpPr txBox="1"/>
          <p:nvPr/>
        </p:nvSpPr>
        <p:spPr>
          <a:xfrm>
            <a:off x="7454304" y="2457749"/>
            <a:ext cx="762000" cy="3046988"/>
          </a:xfrm>
          <a:prstGeom prst="rect">
            <a:avLst/>
          </a:prstGeom>
          <a:noFill/>
        </p:spPr>
        <p:txBody>
          <a:bodyPr wrap="square" rtlCol="0">
            <a:spAutoFit/>
          </a:bodyPr>
          <a:lstStyle/>
          <a:p>
            <a:pPr algn="ctr"/>
            <a:r>
              <a:rPr lang="en-GB" sz="6400" b="1"/>
              <a:t>AND</a:t>
            </a:r>
          </a:p>
        </p:txBody>
      </p:sp>
      <p:sp>
        <p:nvSpPr>
          <p:cNvPr id="23" name="Arrow: Right 22">
            <a:extLst>
              <a:ext uri="{FF2B5EF4-FFF2-40B4-BE49-F238E27FC236}">
                <a16:creationId xmlns:a16="http://schemas.microsoft.com/office/drawing/2014/main" id="{F7CEC71B-1E4E-435B-8D2D-BBCD8E25A0FB}"/>
              </a:ext>
            </a:extLst>
          </p:cNvPr>
          <p:cNvSpPr/>
          <p:nvPr/>
        </p:nvSpPr>
        <p:spPr>
          <a:xfrm>
            <a:off x="3422323" y="2010093"/>
            <a:ext cx="1108637" cy="637199"/>
          </a:xfrm>
          <a:prstGeom prst="rightArrow">
            <a:avLst>
              <a:gd name="adj1" fmla="val 50000"/>
              <a:gd name="adj2" fmla="val 68097"/>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4" name="Arrow: Right 23">
            <a:extLst>
              <a:ext uri="{FF2B5EF4-FFF2-40B4-BE49-F238E27FC236}">
                <a16:creationId xmlns:a16="http://schemas.microsoft.com/office/drawing/2014/main" id="{C30DB97B-208D-40FA-861C-60B2F90A5809}"/>
              </a:ext>
            </a:extLst>
          </p:cNvPr>
          <p:cNvSpPr/>
          <p:nvPr/>
        </p:nvSpPr>
        <p:spPr>
          <a:xfrm>
            <a:off x="7196094" y="2082601"/>
            <a:ext cx="1266588" cy="637199"/>
          </a:xfrm>
          <a:prstGeom prst="rightArrow">
            <a:avLst>
              <a:gd name="adj1" fmla="val 50000"/>
              <a:gd name="adj2" fmla="val 68097"/>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5" name="Arrow: Right 24">
            <a:extLst>
              <a:ext uri="{FF2B5EF4-FFF2-40B4-BE49-F238E27FC236}">
                <a16:creationId xmlns:a16="http://schemas.microsoft.com/office/drawing/2014/main" id="{334C7761-F5DF-4AE5-BB19-8BE3451DEBE9}"/>
              </a:ext>
            </a:extLst>
          </p:cNvPr>
          <p:cNvSpPr/>
          <p:nvPr/>
        </p:nvSpPr>
        <p:spPr>
          <a:xfrm>
            <a:off x="7205945" y="5232135"/>
            <a:ext cx="1266588" cy="637199"/>
          </a:xfrm>
          <a:prstGeom prst="rightArrow">
            <a:avLst>
              <a:gd name="adj1" fmla="val 50000"/>
              <a:gd name="adj2" fmla="val 68097"/>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Tree>
    <p:custDataLst>
      <p:tags r:id="rId1"/>
    </p:custDataLst>
    <p:extLst>
      <p:ext uri="{BB962C8B-B14F-4D97-AF65-F5344CB8AC3E}">
        <p14:creationId xmlns:p14="http://schemas.microsoft.com/office/powerpoint/2010/main" val="2976339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79" y="5315254"/>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a:endParaRPr lang="en-US" sz="6400" b="1">
              <a:solidFill>
                <a:schemeClr val="bg1"/>
              </a:solidFill>
            </a:endParaRPr>
          </a:p>
        </p:txBody>
      </p:sp>
      <p:sp>
        <p:nvSpPr>
          <p:cNvPr id="5" name="Picture Placeholder 8">
            <a:extLst>
              <a:ext uri="{FF2B5EF4-FFF2-40B4-BE49-F238E27FC236}">
                <a16:creationId xmlns:a16="http://schemas.microsoft.com/office/drawing/2014/main" id="{9560A581-ACE5-41CF-A9C6-8600D1B9AEB1}"/>
              </a:ext>
            </a:extLst>
          </p:cNvPr>
          <p:cNvSpPr txBox="1">
            <a:spLocks/>
          </p:cNvSpPr>
          <p:nvPr/>
        </p:nvSpPr>
        <p:spPr>
          <a:xfrm>
            <a:off x="8890449" y="1"/>
            <a:ext cx="3354084" cy="6785279"/>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solidFill>
            <a:srgbClr val="AB1E2C">
              <a:alpha val="87000"/>
            </a:srgbClr>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8427752" y="591229"/>
            <a:ext cx="3816782"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a:endParaRPr lang="en-US" sz="1100" b="1">
              <a:solidFill>
                <a:schemeClr val="bg1"/>
              </a:solidFill>
            </a:endParaRPr>
          </a:p>
          <a:p>
            <a:pPr algn="r"/>
            <a:r>
              <a:rPr lang="en-US" sz="6400" b="1">
                <a:solidFill>
                  <a:schemeClr val="bg1"/>
                </a:solidFill>
                <a:latin typeface="Sanchez "/>
              </a:rPr>
              <a:t>Reviewing and evaluating</a:t>
            </a:r>
            <a:endParaRPr lang="en-US" sz="6400" b="1">
              <a:solidFill>
                <a:schemeClr val="bg1"/>
              </a:solidFill>
            </a:endParaRPr>
          </a:p>
        </p:txBody>
      </p:sp>
      <p:sp>
        <p:nvSpPr>
          <p:cNvPr id="3" name="TextBox 2">
            <a:extLst>
              <a:ext uri="{FF2B5EF4-FFF2-40B4-BE49-F238E27FC236}">
                <a16:creationId xmlns:a16="http://schemas.microsoft.com/office/drawing/2014/main" id="{59FE5888-EDA0-4DB4-A96D-2E460C787B06}"/>
              </a:ext>
            </a:extLst>
          </p:cNvPr>
          <p:cNvSpPr txBox="1"/>
          <p:nvPr/>
        </p:nvSpPr>
        <p:spPr>
          <a:xfrm>
            <a:off x="594556" y="1997839"/>
            <a:ext cx="73302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cs typeface="Calibri"/>
              </a:rPr>
              <a:t>Read the abstract – is it relevant? </a:t>
            </a:r>
            <a:r>
              <a:rPr lang="en-GB" sz="2000" b="1">
                <a:cs typeface="Calibri"/>
              </a:rPr>
              <a:t>– </a:t>
            </a:r>
            <a:r>
              <a:rPr lang="en-GB" sz="2000" b="1" i="1">
                <a:cs typeface="Calibri"/>
              </a:rPr>
              <a:t>Coverage​</a:t>
            </a:r>
          </a:p>
          <a:p>
            <a:endParaRPr lang="en-GB" sz="2000" b="1">
              <a:cs typeface="Calibri"/>
            </a:endParaRPr>
          </a:p>
          <a:p>
            <a:r>
              <a:rPr lang="en-GB" sz="2000">
                <a:cs typeface="Calibri"/>
              </a:rPr>
              <a:t>Is it free of errors backed up by reliable sources?</a:t>
            </a:r>
            <a:r>
              <a:rPr lang="en-GB" sz="2000" b="1">
                <a:cs typeface="Calibri"/>
              </a:rPr>
              <a:t> - </a:t>
            </a:r>
            <a:r>
              <a:rPr lang="en-GB" sz="2000" b="1" i="1">
                <a:cs typeface="Calibri"/>
              </a:rPr>
              <a:t>Accuracy</a:t>
            </a:r>
            <a:r>
              <a:rPr lang="en-GB" sz="2000" b="1">
                <a:cs typeface="Calibri"/>
              </a:rPr>
              <a:t>​</a:t>
            </a:r>
          </a:p>
          <a:p>
            <a:endParaRPr lang="en-GB" sz="2000" b="1">
              <a:cs typeface="Calibri"/>
            </a:endParaRPr>
          </a:p>
          <a:p>
            <a:r>
              <a:rPr lang="en-GB" sz="2000">
                <a:cs typeface="Calibri"/>
              </a:rPr>
              <a:t>Who wrote it? Expert? Academic? Corporation? </a:t>
            </a:r>
            <a:r>
              <a:rPr lang="en-GB" sz="2000" b="1">
                <a:cs typeface="Calibri"/>
              </a:rPr>
              <a:t>- </a:t>
            </a:r>
            <a:r>
              <a:rPr lang="en-GB" sz="2000" b="1" i="1">
                <a:cs typeface="Calibri"/>
              </a:rPr>
              <a:t>Authority​</a:t>
            </a:r>
          </a:p>
          <a:p>
            <a:r>
              <a:rPr lang="en-GB" sz="2000">
                <a:cs typeface="Calibri"/>
              </a:rPr>
              <a:t>​</a:t>
            </a:r>
          </a:p>
          <a:p>
            <a:r>
              <a:rPr lang="en-GB" sz="2000">
                <a:cs typeface="Calibri"/>
              </a:rPr>
              <a:t>Bias? Commercial interest? </a:t>
            </a:r>
            <a:r>
              <a:rPr lang="en-GB" sz="2000" b="1">
                <a:cs typeface="Calibri"/>
              </a:rPr>
              <a:t>- </a:t>
            </a:r>
            <a:r>
              <a:rPr lang="en-GB" sz="2000" b="1" i="1">
                <a:cs typeface="Calibri"/>
              </a:rPr>
              <a:t>Objectivity​</a:t>
            </a:r>
          </a:p>
          <a:p>
            <a:endParaRPr lang="en-GB" sz="2000" b="1">
              <a:cs typeface="Calibri"/>
            </a:endParaRPr>
          </a:p>
          <a:p>
            <a:r>
              <a:rPr lang="en-GB" sz="2000">
                <a:cs typeface="Calibri"/>
              </a:rPr>
              <a:t>​When was it published? </a:t>
            </a:r>
            <a:r>
              <a:rPr lang="en-GB" sz="2000" b="1">
                <a:cs typeface="Calibri"/>
              </a:rPr>
              <a:t>- </a:t>
            </a:r>
            <a:r>
              <a:rPr lang="en-GB" sz="2000" b="1" i="1">
                <a:cs typeface="Calibri"/>
              </a:rPr>
              <a:t>Currency</a:t>
            </a:r>
            <a:endParaRPr lang="en-US" sz="2000" b="1" i="1">
              <a:cs typeface="Calibri"/>
            </a:endParaRPr>
          </a:p>
        </p:txBody>
      </p:sp>
    </p:spTree>
    <p:extLst>
      <p:ext uri="{BB962C8B-B14F-4D97-AF65-F5344CB8AC3E}">
        <p14:creationId xmlns:p14="http://schemas.microsoft.com/office/powerpoint/2010/main" val="310295950"/>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CEBF612-E217-4C00-9365-82718ACC9ABB}"/>
              </a:ext>
            </a:extLst>
          </p:cNvPr>
          <p:cNvSpPr txBox="1">
            <a:spLocks/>
          </p:cNvSpPr>
          <p:nvPr/>
        </p:nvSpPr>
        <p:spPr>
          <a:xfrm>
            <a:off x="8419179" y="5315254"/>
            <a:ext cx="3601597" cy="1470025"/>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a:endParaRPr lang="en-US" sz="6400" b="1">
              <a:solidFill>
                <a:schemeClr val="bg1"/>
              </a:solidFill>
            </a:endParaRPr>
          </a:p>
        </p:txBody>
      </p:sp>
      <p:sp>
        <p:nvSpPr>
          <p:cNvPr id="5" name="Picture Placeholder 8">
            <a:extLst>
              <a:ext uri="{FF2B5EF4-FFF2-40B4-BE49-F238E27FC236}">
                <a16:creationId xmlns:a16="http://schemas.microsoft.com/office/drawing/2014/main" id="{9560A581-ACE5-41CF-A9C6-8600D1B9AEB1}"/>
              </a:ext>
            </a:extLst>
          </p:cNvPr>
          <p:cNvSpPr txBox="1">
            <a:spLocks/>
          </p:cNvSpPr>
          <p:nvPr/>
        </p:nvSpPr>
        <p:spPr>
          <a:xfrm>
            <a:off x="8890449" y="1"/>
            <a:ext cx="3354084" cy="6785279"/>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solidFill>
            <a:srgbClr val="AB1E2C">
              <a:alpha val="87000"/>
            </a:srgbClr>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p:txBody>
      </p:sp>
      <p:sp>
        <p:nvSpPr>
          <p:cNvPr id="13" name="Title 6">
            <a:extLst>
              <a:ext uri="{FF2B5EF4-FFF2-40B4-BE49-F238E27FC236}">
                <a16:creationId xmlns:a16="http://schemas.microsoft.com/office/drawing/2014/main" id="{BD15E48F-A814-4E46-AB46-FE4A64A0CC1F}"/>
              </a:ext>
            </a:extLst>
          </p:cNvPr>
          <p:cNvSpPr txBox="1">
            <a:spLocks/>
          </p:cNvSpPr>
          <p:nvPr/>
        </p:nvSpPr>
        <p:spPr>
          <a:xfrm>
            <a:off x="8427752" y="591229"/>
            <a:ext cx="3816782" cy="6033451"/>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pPr algn="r"/>
            <a:endParaRPr lang="en-US" sz="1100" b="1">
              <a:solidFill>
                <a:schemeClr val="bg1"/>
              </a:solidFill>
            </a:endParaRPr>
          </a:p>
          <a:p>
            <a:pPr algn="r"/>
            <a:r>
              <a:rPr lang="en-US" sz="6400" b="1">
                <a:solidFill>
                  <a:schemeClr val="bg1"/>
                </a:solidFill>
                <a:latin typeface="Sanchez "/>
              </a:rPr>
              <a:t>Be </a:t>
            </a:r>
            <a:r>
              <a:rPr lang="en-US" sz="6400" b="1" err="1">
                <a:solidFill>
                  <a:schemeClr val="bg1"/>
                </a:solidFill>
                <a:latin typeface="Sanchez "/>
              </a:rPr>
              <a:t>sceptical</a:t>
            </a:r>
            <a:endParaRPr lang="en-US" sz="6400" b="1">
              <a:solidFill>
                <a:schemeClr val="bg1"/>
              </a:solidFill>
            </a:endParaRPr>
          </a:p>
        </p:txBody>
      </p:sp>
      <p:sp>
        <p:nvSpPr>
          <p:cNvPr id="3" name="TextBox 2">
            <a:extLst>
              <a:ext uri="{FF2B5EF4-FFF2-40B4-BE49-F238E27FC236}">
                <a16:creationId xmlns:a16="http://schemas.microsoft.com/office/drawing/2014/main" id="{59FE5888-EDA0-4DB4-A96D-2E460C787B06}"/>
              </a:ext>
            </a:extLst>
          </p:cNvPr>
          <p:cNvSpPr txBox="1"/>
          <p:nvPr/>
        </p:nvSpPr>
        <p:spPr>
          <a:xfrm>
            <a:off x="594556" y="1997839"/>
            <a:ext cx="73302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fontAlgn="base"/>
            <a:r>
              <a:rPr lang="en-GB" sz="2000" b="0" i="0" u="none" strike="noStrike">
                <a:solidFill>
                  <a:srgbClr val="000000"/>
                </a:solidFill>
                <a:effectLst/>
                <a:latin typeface="Calibri" panose="020F0502020204030204" pitchFamily="34" charset="0"/>
              </a:rPr>
              <a:t>“The first principle is that you must not fool yourself and </a:t>
            </a:r>
            <a:r>
              <a:rPr lang="en-GB" sz="2000" b="1" i="0" u="none" strike="noStrike">
                <a:solidFill>
                  <a:srgbClr val="000000"/>
                </a:solidFill>
                <a:effectLst/>
                <a:latin typeface="Calibri" panose="020F0502020204030204" pitchFamily="34" charset="0"/>
              </a:rPr>
              <a:t>you are the easiest person to fool</a:t>
            </a:r>
            <a:r>
              <a:rPr lang="en-GB" sz="2000" b="0" i="0" u="none" strike="noStrike">
                <a:solidFill>
                  <a:srgbClr val="000000"/>
                </a:solidFill>
                <a:effectLst/>
                <a:latin typeface="Calibri" panose="020F0502020204030204" pitchFamily="34" charset="0"/>
              </a:rPr>
              <a:t>.”</a:t>
            </a:r>
            <a:r>
              <a:rPr lang="en-US" sz="2000" b="0" i="0">
                <a:solidFill>
                  <a:srgbClr val="000000"/>
                </a:solidFill>
                <a:effectLst/>
                <a:latin typeface="Calibri" panose="020F0502020204030204" pitchFamily="34" charset="0"/>
              </a:rPr>
              <a:t>​</a:t>
            </a:r>
            <a:endParaRPr lang="en-US" sz="2000" b="0" i="0">
              <a:solidFill>
                <a:srgbClr val="000000"/>
              </a:solidFill>
              <a:effectLst/>
              <a:latin typeface="Segoe UI" panose="020B0502040204020203" pitchFamily="34" charset="0"/>
            </a:endParaRPr>
          </a:p>
          <a:p>
            <a:pPr algn="ctr" rtl="0" fontAlgn="base"/>
            <a:r>
              <a:rPr lang="en-GB" sz="2000" b="0" i="0">
                <a:solidFill>
                  <a:srgbClr val="000000"/>
                </a:solidFill>
                <a:effectLst/>
                <a:latin typeface="Calibri" panose="020F0502020204030204" pitchFamily="34" charset="0"/>
              </a:rPr>
              <a:t>​</a:t>
            </a:r>
            <a:endParaRPr lang="en-GB" sz="2000" b="0" i="0">
              <a:solidFill>
                <a:srgbClr val="000000"/>
              </a:solidFill>
              <a:effectLst/>
              <a:latin typeface="Segoe UI" panose="020B0502040204020203" pitchFamily="34" charset="0"/>
            </a:endParaRPr>
          </a:p>
          <a:p>
            <a:pPr algn="ctr" rtl="0" fontAlgn="base"/>
            <a:r>
              <a:rPr lang="en-GB" sz="2000" b="0" i="0" u="none" strike="noStrike">
                <a:solidFill>
                  <a:srgbClr val="000000"/>
                </a:solidFill>
                <a:effectLst/>
                <a:latin typeface="Calibri" panose="020F0502020204030204" pitchFamily="34" charset="0"/>
              </a:rPr>
              <a:t>“It is of great value to realise that we </a:t>
            </a:r>
            <a:r>
              <a:rPr lang="en-GB" sz="2000" b="1" i="0" u="none" strike="noStrike">
                <a:solidFill>
                  <a:srgbClr val="000000"/>
                </a:solidFill>
                <a:effectLst/>
                <a:latin typeface="Calibri" panose="020F0502020204030204" pitchFamily="34" charset="0"/>
              </a:rPr>
              <a:t>do not know the answers</a:t>
            </a:r>
            <a:r>
              <a:rPr lang="en-GB" sz="2000" b="0" i="0" u="none" strike="noStrike">
                <a:solidFill>
                  <a:srgbClr val="000000"/>
                </a:solidFill>
                <a:effectLst/>
                <a:latin typeface="Calibri" panose="020F0502020204030204" pitchFamily="34" charset="0"/>
              </a:rPr>
              <a:t> to different questions. This attitude of mind - this </a:t>
            </a:r>
            <a:r>
              <a:rPr lang="en-GB" sz="2000" b="1" i="0" u="none" strike="noStrike">
                <a:solidFill>
                  <a:srgbClr val="000000"/>
                </a:solidFill>
                <a:effectLst/>
                <a:latin typeface="Calibri" panose="020F0502020204030204" pitchFamily="34" charset="0"/>
              </a:rPr>
              <a:t>attitude of uncertainty </a:t>
            </a:r>
            <a:r>
              <a:rPr lang="en-GB" sz="2000" b="0" i="0" u="none" strike="noStrike">
                <a:solidFill>
                  <a:srgbClr val="000000"/>
                </a:solidFill>
                <a:effectLst/>
                <a:latin typeface="Calibri" panose="020F0502020204030204" pitchFamily="34" charset="0"/>
              </a:rPr>
              <a:t>- is vital to the scientist, and it is this attitude of mind which the student must first acquire.” </a:t>
            </a:r>
          </a:p>
          <a:p>
            <a:pPr algn="ctr" rtl="0" fontAlgn="base"/>
            <a:endParaRPr lang="en-GB" sz="2000">
              <a:solidFill>
                <a:srgbClr val="000000"/>
              </a:solidFill>
              <a:latin typeface="Calibri" panose="020F0502020204030204" pitchFamily="34" charset="0"/>
            </a:endParaRPr>
          </a:p>
          <a:p>
            <a:pPr algn="ctr" rtl="0" fontAlgn="base"/>
            <a:r>
              <a:rPr lang="en-GB" sz="2000" b="0" i="0">
                <a:solidFill>
                  <a:srgbClr val="000000"/>
                </a:solidFill>
                <a:effectLst/>
                <a:latin typeface="Calibri" panose="020F0502020204030204" pitchFamily="34" charset="0"/>
              </a:rPr>
              <a:t>(Richard Feynman)</a:t>
            </a:r>
            <a:endParaRPr lang="en-US" sz="2000" b="0" i="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456946282"/>
      </p:ext>
    </p:extLst>
  </p:cSld>
  <p:clrMapOvr>
    <a:masterClrMapping/>
  </p:clrMapOvr>
  <mc:AlternateContent xmlns:mc="http://schemas.openxmlformats.org/markup-compatibility/2006" xmlns:p14="http://schemas.microsoft.com/office/powerpoint/2010/main">
    <mc:Choice Requires="p14">
      <p:transition spd="slow" p14:dur="2000" advTm="102678"/>
    </mc:Choice>
    <mc:Fallback xmlns="">
      <p:transition spd="slow" advTm="10267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person&#10;&#10;Description automatically generated">
            <a:extLst>
              <a:ext uri="{FF2B5EF4-FFF2-40B4-BE49-F238E27FC236}">
                <a16:creationId xmlns:a16="http://schemas.microsoft.com/office/drawing/2014/main" id="{47C1B83D-3E18-4C54-A3DA-0560F00DE769}"/>
              </a:ext>
            </a:extLst>
          </p:cNvPr>
          <p:cNvPicPr>
            <a:picLocks noChangeAspect="1"/>
          </p:cNvPicPr>
          <p:nvPr/>
        </p:nvPicPr>
        <p:blipFill rotWithShape="1">
          <a:blip r:embed="rId3">
            <a:extLst>
              <a:ext uri="{28A0092B-C50C-407E-A947-70E740481C1C}">
                <a14:useLocalDpi xmlns:a14="http://schemas.microsoft.com/office/drawing/2010/main" val="0"/>
              </a:ext>
            </a:extLst>
          </a:blip>
          <a:srcRect r="5200"/>
          <a:stretch/>
        </p:blipFill>
        <p:spPr>
          <a:xfrm>
            <a:off x="3336231" y="10"/>
            <a:ext cx="8668512" cy="6857990"/>
          </a:xfrm>
          <a:prstGeom prst="rect">
            <a:avLst/>
          </a:prstGeom>
        </p:spPr>
      </p:pic>
      <p:sp>
        <p:nvSpPr>
          <p:cNvPr id="37"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1094" y="1161288"/>
            <a:ext cx="4592792" cy="1124712"/>
          </a:xfrm>
        </p:spPr>
        <p:txBody>
          <a:bodyPr vert="horz" lIns="91440" tIns="45720" rIns="91440" bIns="45720" rtlCol="0" anchor="b">
            <a:noAutofit/>
          </a:bodyPr>
          <a:lstStyle/>
          <a:p>
            <a:r>
              <a:rPr lang="en-US" sz="4000" b="1"/>
              <a:t>Have a go! </a:t>
            </a:r>
            <a:br>
              <a:rPr lang="en-US" sz="4000" b="1"/>
            </a:br>
            <a:r>
              <a:rPr lang="en-US" sz="4000" b="1"/>
              <a:t>(20 minutes)</a:t>
            </a:r>
          </a:p>
        </p:txBody>
      </p:sp>
      <p:sp>
        <p:nvSpPr>
          <p:cNvPr id="38"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BB1C9A1-C710-4760-B24A-0AE00BC85164}"/>
              </a:ext>
            </a:extLst>
          </p:cNvPr>
          <p:cNvSpPr txBox="1"/>
          <p:nvPr/>
        </p:nvSpPr>
        <p:spPr>
          <a:xfrm>
            <a:off x="371093" y="2718054"/>
            <a:ext cx="5213277"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defRPr/>
            </a:pPr>
            <a:r>
              <a:rPr lang="en-US" sz="2800"/>
              <a:t>Use your keywords to explore some resources e.g.</a:t>
            </a:r>
          </a:p>
          <a:p>
            <a:pPr marL="685800" lvl="1" indent="-457200">
              <a:lnSpc>
                <a:spcPct val="90000"/>
              </a:lnSpc>
              <a:spcAft>
                <a:spcPts val="600"/>
              </a:spcAft>
              <a:buFont typeface="Courier New" panose="02070309020205020404" pitchFamily="49" charset="0"/>
              <a:buChar char="o"/>
              <a:defRPr/>
            </a:pPr>
            <a:r>
              <a:rPr lang="en-US" sz="2800"/>
              <a:t>Library Search</a:t>
            </a:r>
          </a:p>
          <a:p>
            <a:pPr marL="685800" lvl="1" indent="-457200">
              <a:lnSpc>
                <a:spcPct val="90000"/>
              </a:lnSpc>
              <a:spcAft>
                <a:spcPts val="600"/>
              </a:spcAft>
              <a:buFont typeface="Courier New" panose="02070309020205020404" pitchFamily="49" charset="0"/>
              <a:buChar char="o"/>
              <a:defRPr/>
            </a:pPr>
            <a:r>
              <a:rPr lang="en-US" sz="2800" err="1"/>
              <a:t>Browzine</a:t>
            </a:r>
            <a:endParaRPr lang="en-US" sz="2800"/>
          </a:p>
          <a:p>
            <a:pPr marL="685800" lvl="1" indent="-457200">
              <a:lnSpc>
                <a:spcPct val="90000"/>
              </a:lnSpc>
              <a:spcAft>
                <a:spcPts val="600"/>
              </a:spcAft>
              <a:buFont typeface="Courier New" panose="02070309020205020404" pitchFamily="49" charset="0"/>
              <a:buChar char="o"/>
              <a:defRPr/>
            </a:pPr>
            <a:r>
              <a:rPr lang="en-US" sz="2800"/>
              <a:t>Databases</a:t>
            </a:r>
          </a:p>
          <a:p>
            <a:pPr marL="685800" lvl="1" indent="-457200">
              <a:lnSpc>
                <a:spcPct val="90000"/>
              </a:lnSpc>
              <a:spcAft>
                <a:spcPts val="600"/>
              </a:spcAft>
              <a:buFont typeface="Courier New" panose="02070309020205020404" pitchFamily="49" charset="0"/>
              <a:buChar char="o"/>
              <a:defRPr/>
            </a:pPr>
            <a:r>
              <a:rPr lang="en-US" sz="2800"/>
              <a:t>Google scholar</a:t>
            </a:r>
          </a:p>
          <a:p>
            <a:pPr indent="-228600">
              <a:lnSpc>
                <a:spcPct val="90000"/>
              </a:lnSpc>
              <a:spcAft>
                <a:spcPts val="600"/>
              </a:spcAft>
              <a:buFont typeface="Arial" panose="020B0604020202020204" pitchFamily="34" charset="0"/>
              <a:buChar char="•"/>
              <a:defRPr/>
            </a:pPr>
            <a:endParaRPr lang="en-US" sz="2800"/>
          </a:p>
          <a:p>
            <a:pPr marL="571500" indent="-228600">
              <a:lnSpc>
                <a:spcPct val="90000"/>
              </a:lnSpc>
              <a:spcAft>
                <a:spcPts val="600"/>
              </a:spcAft>
              <a:buFont typeface="Arial" panose="020B0604020202020204" pitchFamily="34" charset="0"/>
              <a:buChar char="•"/>
              <a:defRPr/>
            </a:pPr>
            <a:endParaRPr lang="en-US" sz="1700"/>
          </a:p>
          <a:p>
            <a:pPr indent="-228600">
              <a:lnSpc>
                <a:spcPct val="90000"/>
              </a:lnSpc>
              <a:spcAft>
                <a:spcPts val="600"/>
              </a:spcAft>
              <a:buFont typeface="Arial" panose="020B0604020202020204" pitchFamily="34" charset="0"/>
              <a:buChar char="•"/>
              <a:defRPr/>
            </a:pPr>
            <a:endParaRPr lang="en-US" sz="1700"/>
          </a:p>
        </p:txBody>
      </p:sp>
    </p:spTree>
    <p:extLst>
      <p:ext uri="{BB962C8B-B14F-4D97-AF65-F5344CB8AC3E}">
        <p14:creationId xmlns:p14="http://schemas.microsoft.com/office/powerpoint/2010/main" val="881583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person&#10;&#10;Description automatically generated">
            <a:extLst>
              <a:ext uri="{FF2B5EF4-FFF2-40B4-BE49-F238E27FC236}">
                <a16:creationId xmlns:a16="http://schemas.microsoft.com/office/drawing/2014/main" id="{47C1B83D-3E18-4C54-A3DA-0560F00DE769}"/>
              </a:ext>
            </a:extLst>
          </p:cNvPr>
          <p:cNvPicPr>
            <a:picLocks noChangeAspect="1"/>
          </p:cNvPicPr>
          <p:nvPr/>
        </p:nvPicPr>
        <p:blipFill rotWithShape="1">
          <a:blip r:embed="rId3">
            <a:extLst>
              <a:ext uri="{28A0092B-C50C-407E-A947-70E740481C1C}">
                <a14:useLocalDpi xmlns:a14="http://schemas.microsoft.com/office/drawing/2010/main" val="0"/>
              </a:ext>
            </a:extLst>
          </a:blip>
          <a:srcRect r="5200"/>
          <a:stretch/>
        </p:blipFill>
        <p:spPr>
          <a:xfrm>
            <a:off x="3336231" y="10"/>
            <a:ext cx="8668512" cy="6857990"/>
          </a:xfrm>
          <a:prstGeom prst="rect">
            <a:avLst/>
          </a:prstGeom>
        </p:spPr>
      </p:pic>
      <p:sp>
        <p:nvSpPr>
          <p:cNvPr id="37"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1093" y="1161288"/>
            <a:ext cx="4941135" cy="1124712"/>
          </a:xfrm>
        </p:spPr>
        <p:txBody>
          <a:bodyPr vert="horz" lIns="91440" tIns="45720" rIns="91440" bIns="45720" rtlCol="0" anchor="b">
            <a:noAutofit/>
          </a:bodyPr>
          <a:lstStyle/>
          <a:p>
            <a:r>
              <a:rPr lang="en-US" sz="4000" b="1"/>
              <a:t>Activity feedback…</a:t>
            </a:r>
          </a:p>
        </p:txBody>
      </p:sp>
      <p:sp>
        <p:nvSpPr>
          <p:cNvPr id="38"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BB1C9A1-C710-4760-B24A-0AE00BC85164}"/>
              </a:ext>
            </a:extLst>
          </p:cNvPr>
          <p:cNvSpPr txBox="1"/>
          <p:nvPr/>
        </p:nvSpPr>
        <p:spPr>
          <a:xfrm>
            <a:off x="371093" y="2885059"/>
            <a:ext cx="5213277"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defRPr/>
            </a:pPr>
            <a:r>
              <a:rPr lang="en-US" sz="2800"/>
              <a:t>Which resource have you found useful and will look at again in your research?</a:t>
            </a:r>
          </a:p>
          <a:p>
            <a:pPr indent="-228600">
              <a:lnSpc>
                <a:spcPct val="90000"/>
              </a:lnSpc>
              <a:spcAft>
                <a:spcPts val="600"/>
              </a:spcAft>
              <a:buFont typeface="Arial" panose="020B0604020202020204" pitchFamily="34" charset="0"/>
              <a:buChar char="•"/>
              <a:defRPr/>
            </a:pPr>
            <a:endParaRPr lang="en-US" sz="2800"/>
          </a:p>
          <a:p>
            <a:pPr marL="571500" indent="-228600">
              <a:lnSpc>
                <a:spcPct val="90000"/>
              </a:lnSpc>
              <a:spcAft>
                <a:spcPts val="600"/>
              </a:spcAft>
              <a:buFont typeface="Arial" panose="020B0604020202020204" pitchFamily="34" charset="0"/>
              <a:buChar char="•"/>
              <a:defRPr/>
            </a:pPr>
            <a:endParaRPr lang="en-US" sz="1700"/>
          </a:p>
          <a:p>
            <a:pPr indent="-228600">
              <a:lnSpc>
                <a:spcPct val="90000"/>
              </a:lnSpc>
              <a:spcAft>
                <a:spcPts val="600"/>
              </a:spcAft>
              <a:buFont typeface="Arial" panose="020B0604020202020204" pitchFamily="34" charset="0"/>
              <a:buChar char="•"/>
              <a:defRPr/>
            </a:pPr>
            <a:endParaRPr lang="en-US" sz="1700"/>
          </a:p>
        </p:txBody>
      </p:sp>
    </p:spTree>
    <p:extLst>
      <p:ext uri="{BB962C8B-B14F-4D97-AF65-F5344CB8AC3E}">
        <p14:creationId xmlns:p14="http://schemas.microsoft.com/office/powerpoint/2010/main" val="4176769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E9BA7BB-DEE5-4420-89B9-87C10BA2EBD7}"/>
              </a:ext>
            </a:extLst>
          </p:cNvPr>
          <p:cNvSpPr txBox="1">
            <a:spLocks noChangeArrowheads="1"/>
          </p:cNvSpPr>
          <p:nvPr/>
        </p:nvSpPr>
        <p:spPr>
          <a:xfrm>
            <a:off x="-930093" y="518133"/>
            <a:ext cx="8461697" cy="1075854"/>
          </a:xfrm>
          <a:prstGeom prst="rect">
            <a:avLst/>
          </a:prstGeom>
        </p:spPr>
        <p:txBody>
          <a:bodyPr>
            <a:normAutofit fontScale="97500" lnSpcReduction="10000"/>
          </a:bodyPr>
          <a:lstStyle>
            <a:lvl1pPr algn="ctr" defTabSz="609585" rtl="0" eaLnBrk="1" latinLnBrk="0" hangingPunct="1">
              <a:spcBef>
                <a:spcPct val="0"/>
              </a:spcBef>
              <a:buNone/>
              <a:defRPr sz="5900" kern="1200">
                <a:solidFill>
                  <a:schemeClr val="tx1"/>
                </a:solidFill>
                <a:latin typeface="+mj-lt"/>
                <a:ea typeface="+mj-ea"/>
                <a:cs typeface="+mj-cs"/>
              </a:defRPr>
            </a:lvl1pPr>
          </a:lstStyle>
          <a:p>
            <a:r>
              <a:rPr lang="en-GB" sz="4800" b="1">
                <a:solidFill>
                  <a:srgbClr val="9A1D2B"/>
                </a:solidFill>
                <a:latin typeface="Calibri" pitchFamily="34" charset="0"/>
              </a:rPr>
              <a:t>Academic language</a:t>
            </a:r>
            <a:br>
              <a:rPr lang="en-GB" sz="3200" b="1">
                <a:latin typeface="Calibri" pitchFamily="34" charset="0"/>
              </a:rPr>
            </a:br>
            <a:endParaRPr lang="en-US" sz="3200" b="1" baseline="30000">
              <a:solidFill>
                <a:srgbClr val="FF0000"/>
              </a:solidFill>
              <a:latin typeface="Arial" charset="0"/>
            </a:endParaRPr>
          </a:p>
        </p:txBody>
      </p:sp>
      <p:pic>
        <p:nvPicPr>
          <p:cNvPr id="4" name="Picture 3">
            <a:extLst>
              <a:ext uri="{FF2B5EF4-FFF2-40B4-BE49-F238E27FC236}">
                <a16:creationId xmlns:a16="http://schemas.microsoft.com/office/drawing/2014/main" id="{7E4A4319-623D-4473-83A3-4D66A9E564D5}"/>
              </a:ext>
            </a:extLst>
          </p:cNvPr>
          <p:cNvPicPr>
            <a:picLocks noChangeAspect="1"/>
          </p:cNvPicPr>
          <p:nvPr/>
        </p:nvPicPr>
        <p:blipFill>
          <a:blip r:embed="rId3"/>
          <a:stretch>
            <a:fillRect/>
          </a:stretch>
        </p:blipFill>
        <p:spPr>
          <a:xfrm>
            <a:off x="1786461" y="1727152"/>
            <a:ext cx="8112141" cy="3939469"/>
          </a:xfrm>
          <a:prstGeom prst="rect">
            <a:avLst/>
          </a:prstGeom>
        </p:spPr>
      </p:pic>
      <p:sp>
        <p:nvSpPr>
          <p:cNvPr id="6" name="TextBox 5">
            <a:extLst>
              <a:ext uri="{FF2B5EF4-FFF2-40B4-BE49-F238E27FC236}">
                <a16:creationId xmlns:a16="http://schemas.microsoft.com/office/drawing/2014/main" id="{186EF069-F01E-42AD-8A97-E611BFA23C52}"/>
              </a:ext>
            </a:extLst>
          </p:cNvPr>
          <p:cNvSpPr txBox="1"/>
          <p:nvPr/>
        </p:nvSpPr>
        <p:spPr>
          <a:xfrm>
            <a:off x="403933" y="6041557"/>
            <a:ext cx="9565689" cy="461665"/>
          </a:xfrm>
          <a:prstGeom prst="rect">
            <a:avLst/>
          </a:prstGeom>
          <a:noFill/>
        </p:spPr>
        <p:txBody>
          <a:bodyPr wrap="square">
            <a:spAutoFit/>
          </a:bodyPr>
          <a:lstStyle/>
          <a:p>
            <a:r>
              <a:rPr lang="en-GB" sz="2400"/>
              <a:t>Academic </a:t>
            </a:r>
            <a:r>
              <a:rPr lang="en-GB" sz="2400" err="1"/>
              <a:t>phrasebank</a:t>
            </a:r>
            <a:r>
              <a:rPr lang="en-GB" sz="2400"/>
              <a:t>: phrasebank.manchester.ac.uk/ </a:t>
            </a:r>
          </a:p>
        </p:txBody>
      </p:sp>
    </p:spTree>
    <p:extLst>
      <p:ext uri="{BB962C8B-B14F-4D97-AF65-F5344CB8AC3E}">
        <p14:creationId xmlns:p14="http://schemas.microsoft.com/office/powerpoint/2010/main" val="211041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E9BA7BB-DEE5-4420-89B9-87C10BA2EBD7}"/>
              </a:ext>
            </a:extLst>
          </p:cNvPr>
          <p:cNvSpPr txBox="1">
            <a:spLocks noChangeArrowheads="1"/>
          </p:cNvSpPr>
          <p:nvPr/>
        </p:nvSpPr>
        <p:spPr>
          <a:xfrm>
            <a:off x="-930093" y="518133"/>
            <a:ext cx="8461697" cy="1075854"/>
          </a:xfrm>
          <a:prstGeom prst="rect">
            <a:avLst/>
          </a:prstGeom>
        </p:spPr>
        <p:txBody>
          <a:bodyPr>
            <a:normAutofit fontScale="97500" lnSpcReduction="10000"/>
          </a:bodyPr>
          <a:lstStyle>
            <a:lvl1pPr algn="ctr" defTabSz="609585" rtl="0" eaLnBrk="1" latinLnBrk="0" hangingPunct="1">
              <a:spcBef>
                <a:spcPct val="0"/>
              </a:spcBef>
              <a:buNone/>
              <a:defRPr sz="5900" kern="1200">
                <a:solidFill>
                  <a:schemeClr val="tx1"/>
                </a:solidFill>
                <a:latin typeface="+mj-lt"/>
                <a:ea typeface="+mj-ea"/>
                <a:cs typeface="+mj-cs"/>
              </a:defRPr>
            </a:lvl1pPr>
          </a:lstStyle>
          <a:p>
            <a:r>
              <a:rPr lang="en-GB" sz="4800" b="1" err="1">
                <a:solidFill>
                  <a:srgbClr val="9A1D2B"/>
                </a:solidFill>
                <a:latin typeface="Calibri" pitchFamily="34" charset="0"/>
              </a:rPr>
              <a:t>Metadiscourse</a:t>
            </a:r>
            <a:br>
              <a:rPr lang="en-GB" sz="3200" b="1">
                <a:latin typeface="Calibri" pitchFamily="34" charset="0"/>
              </a:rPr>
            </a:br>
            <a:endParaRPr lang="en-US" sz="3200" b="1" baseline="30000">
              <a:solidFill>
                <a:srgbClr val="FF0000"/>
              </a:solidFill>
              <a:latin typeface="Arial" charset="0"/>
            </a:endParaRPr>
          </a:p>
        </p:txBody>
      </p:sp>
      <p:sp>
        <p:nvSpPr>
          <p:cNvPr id="7" name="TextBox 6">
            <a:extLst>
              <a:ext uri="{FF2B5EF4-FFF2-40B4-BE49-F238E27FC236}">
                <a16:creationId xmlns:a16="http://schemas.microsoft.com/office/drawing/2014/main" id="{2C4E0910-0E8E-4C3A-8129-18813C8BB599}"/>
              </a:ext>
            </a:extLst>
          </p:cNvPr>
          <p:cNvSpPr txBox="1"/>
          <p:nvPr/>
        </p:nvSpPr>
        <p:spPr>
          <a:xfrm>
            <a:off x="1352550" y="1593987"/>
            <a:ext cx="9772650" cy="4154984"/>
          </a:xfrm>
          <a:prstGeom prst="rect">
            <a:avLst/>
          </a:prstGeom>
          <a:noFill/>
        </p:spPr>
        <p:txBody>
          <a:bodyPr wrap="square">
            <a:spAutoFit/>
          </a:bodyPr>
          <a:lstStyle/>
          <a:p>
            <a:pPr algn="just" rtl="0" fontAlgn="base"/>
            <a:r>
              <a:rPr lang="en-GB" sz="2400" b="0" i="1" u="none" strike="noStrike">
                <a:solidFill>
                  <a:srgbClr val="000000"/>
                </a:solidFill>
                <a:effectLst/>
                <a:latin typeface="Calibri" panose="020F0502020204030204" pitchFamily="34" charset="0"/>
              </a:rPr>
              <a:t>Elements of your review that do not add specific content, but are intended to reveal organisation and help readers through your text.</a:t>
            </a:r>
            <a:r>
              <a:rPr lang="en-US" sz="2400" b="0" i="0">
                <a:solidFill>
                  <a:srgbClr val="000000"/>
                </a:solidFill>
                <a:effectLst/>
                <a:latin typeface="Calibri" panose="020F0502020204030204" pitchFamily="34" charset="0"/>
              </a:rPr>
              <a:t>​</a:t>
            </a:r>
            <a:endParaRPr lang="en-US" sz="2400" b="0" i="0">
              <a:solidFill>
                <a:srgbClr val="000000"/>
              </a:solidFill>
              <a:effectLst/>
              <a:latin typeface="Segoe UI" panose="020B0502040204020203" pitchFamily="34" charset="0"/>
            </a:endParaRPr>
          </a:p>
          <a:p>
            <a:pPr algn="just" rtl="0" fontAlgn="base"/>
            <a:r>
              <a:rPr lang="en-GB" sz="2400" b="0" i="0">
                <a:solidFill>
                  <a:srgbClr val="000000"/>
                </a:solidFill>
                <a:effectLst/>
                <a:latin typeface="Calibri" panose="020F0502020204030204" pitchFamily="34" charset="0"/>
              </a:rPr>
              <a:t>​</a:t>
            </a:r>
            <a:endParaRPr lang="en-GB" sz="2400" b="0" i="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GB" sz="2400" b="1" i="1" u="none" strike="noStrike">
                <a:solidFill>
                  <a:srgbClr val="000000"/>
                </a:solidFill>
                <a:effectLst/>
                <a:latin typeface="Calibri" panose="020F0502020204030204" pitchFamily="34" charset="0"/>
              </a:rPr>
              <a:t>The first part of this review </a:t>
            </a:r>
            <a:r>
              <a:rPr lang="en-GB" sz="2400" b="0" i="0" u="none" strike="noStrike">
                <a:solidFill>
                  <a:srgbClr val="000000"/>
                </a:solidFill>
                <a:effectLst/>
                <a:latin typeface="Calibri" panose="020F0502020204030204" pitchFamily="34" charset="0"/>
              </a:rPr>
              <a:t>traces the early development of satellite communications.</a:t>
            </a:r>
            <a:r>
              <a:rPr lang="en-US" sz="24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en-GB" sz="2400" b="0" i="0" u="none" strike="noStrike">
                <a:solidFill>
                  <a:srgbClr val="000000"/>
                </a:solidFill>
                <a:effectLst/>
                <a:latin typeface="Calibri" panose="020F0502020204030204" pitchFamily="34" charset="0"/>
              </a:rPr>
              <a:t>The military uses of communication satellites </a:t>
            </a:r>
            <a:r>
              <a:rPr lang="en-GB" sz="2400" b="1" i="1" u="none" strike="noStrike">
                <a:solidFill>
                  <a:srgbClr val="000000"/>
                </a:solidFill>
                <a:effectLst/>
                <a:latin typeface="Calibri" panose="020F0502020204030204" pitchFamily="34" charset="0"/>
              </a:rPr>
              <a:t>will be taken up in the next section</a:t>
            </a:r>
            <a:r>
              <a:rPr lang="en-GB" sz="2400" b="0" i="0" u="none" strike="noStrike">
                <a:solidFill>
                  <a:srgbClr val="000000"/>
                </a:solidFill>
                <a:effectLst/>
                <a:latin typeface="Calibri" panose="020F0502020204030204" pitchFamily="34" charset="0"/>
              </a:rPr>
              <a:t>.</a:t>
            </a:r>
            <a:r>
              <a:rPr lang="en-US" sz="24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en-GB" sz="2400" b="1" i="1" u="none" strike="noStrike">
                <a:solidFill>
                  <a:srgbClr val="000000"/>
                </a:solidFill>
                <a:effectLst/>
                <a:latin typeface="Calibri" panose="020F0502020204030204" pitchFamily="34" charset="0"/>
              </a:rPr>
              <a:t>This section examines </a:t>
            </a:r>
            <a:r>
              <a:rPr lang="en-GB" sz="2400" b="0" i="0" u="none" strike="noStrike">
                <a:solidFill>
                  <a:srgbClr val="000000"/>
                </a:solidFill>
                <a:effectLst/>
                <a:latin typeface="Calibri" panose="020F0502020204030204" pitchFamily="34" charset="0"/>
              </a:rPr>
              <a:t>studies in the use of satellites in global command and control systems.</a:t>
            </a:r>
            <a:r>
              <a:rPr lang="en-US" sz="2400" b="0" i="0">
                <a:solidFill>
                  <a:srgbClr val="000000"/>
                </a:solidFill>
                <a:effectLst/>
                <a:latin typeface="Calibri" panose="020F0502020204030204" pitchFamily="34" charset="0"/>
              </a:rPr>
              <a:t>​</a:t>
            </a:r>
            <a:endParaRPr lang="en-US" sz="2400" b="0" i="0">
              <a:solidFill>
                <a:srgbClr val="000000"/>
              </a:solidFill>
              <a:effectLst/>
              <a:latin typeface="Arial" panose="020B0604020202020204" pitchFamily="34" charset="0"/>
            </a:endParaRPr>
          </a:p>
          <a:p>
            <a:pPr algn="just" rtl="0" fontAlgn="base"/>
            <a:r>
              <a:rPr lang="en-GB" sz="2400" b="0" i="0">
                <a:solidFill>
                  <a:srgbClr val="000000"/>
                </a:solidFill>
                <a:effectLst/>
                <a:latin typeface="Calibri" panose="020F0502020204030204" pitchFamily="34" charset="0"/>
              </a:rPr>
              <a:t>​</a:t>
            </a:r>
            <a:endParaRPr lang="en-GB" sz="2400" b="0" i="0">
              <a:solidFill>
                <a:srgbClr val="000000"/>
              </a:solidFill>
              <a:effectLst/>
              <a:latin typeface="Segoe UI" panose="020B0502040204020203" pitchFamily="34" charset="0"/>
            </a:endParaRPr>
          </a:p>
          <a:p>
            <a:pPr algn="just" rtl="0" fontAlgn="base"/>
            <a:r>
              <a:rPr lang="en-GB" sz="2400" b="0" i="0" u="none" strike="noStrike">
                <a:solidFill>
                  <a:srgbClr val="000000"/>
                </a:solidFill>
                <a:effectLst/>
                <a:latin typeface="Calibri" panose="020F0502020204030204" pitchFamily="34" charset="0"/>
              </a:rPr>
              <a:t>…build up a relationship with your reader, engage them.</a:t>
            </a:r>
            <a:endParaRPr lang="en-US" sz="2400" b="0" i="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04401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1AEDB-9286-A74D-99D6-3BE157F69E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Parallelogram 5"/>
          <p:cNvSpPr/>
          <p:nvPr/>
        </p:nvSpPr>
        <p:spPr>
          <a:xfrm>
            <a:off x="6602157" y="810365"/>
            <a:ext cx="6499048" cy="1198777"/>
          </a:xfrm>
          <a:prstGeom prst="parallelogram">
            <a:avLst>
              <a:gd name="adj" fmla="val 22794"/>
            </a:avLst>
          </a:prstGeom>
          <a:solidFill>
            <a:srgbClr val="AB1E2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bg1"/>
              </a:solidFill>
            </a:endParaRPr>
          </a:p>
        </p:txBody>
      </p:sp>
      <p:sp>
        <p:nvSpPr>
          <p:cNvPr id="8" name="Title 6">
            <a:extLst>
              <a:ext uri="{FF2B5EF4-FFF2-40B4-BE49-F238E27FC236}">
                <a16:creationId xmlns:a16="http://schemas.microsoft.com/office/drawing/2014/main" id="{72BCA01F-4D94-41D6-9ECF-2D898561E1D9}"/>
              </a:ext>
            </a:extLst>
          </p:cNvPr>
          <p:cNvSpPr txBox="1">
            <a:spLocks/>
          </p:cNvSpPr>
          <p:nvPr/>
        </p:nvSpPr>
        <p:spPr>
          <a:xfrm>
            <a:off x="7010399" y="785117"/>
            <a:ext cx="6196569" cy="1224024"/>
          </a:xfrm>
          <a:prstGeom prst="rect">
            <a:avLst/>
          </a:prstGeom>
        </p:spPr>
        <p:txBody>
          <a:bodyPr vert="horz" lIns="121920" tIns="60960" rIns="121920" bIns="60960" rtlCol="0" anchor="ctr">
            <a:normAutofit/>
          </a:bodyPr>
          <a:lstStyle>
            <a:lvl1pPr algn="l" defTabSz="457200" rtl="0" eaLnBrk="1" latinLnBrk="0" hangingPunct="1">
              <a:spcBef>
                <a:spcPct val="0"/>
              </a:spcBef>
              <a:buNone/>
              <a:defRPr sz="4400" b="0" i="0" kern="1200">
                <a:solidFill>
                  <a:schemeClr val="tx1"/>
                </a:solidFill>
                <a:latin typeface="Sanchez " charset="0"/>
                <a:ea typeface="Sanchez " charset="0"/>
                <a:cs typeface="Sanchez " charset="0"/>
              </a:defRPr>
            </a:lvl1pPr>
          </a:lstStyle>
          <a:p>
            <a:r>
              <a:rPr lang="en-US" sz="3600" b="1">
                <a:solidFill>
                  <a:schemeClr val="bg1"/>
                </a:solidFill>
              </a:rPr>
              <a:t>Referencing &amp; plagiarism</a:t>
            </a:r>
            <a:endParaRPr lang="en-US" sz="3600">
              <a:solidFill>
                <a:schemeClr val="bg1"/>
              </a:solidFill>
            </a:endParaRPr>
          </a:p>
        </p:txBody>
      </p:sp>
    </p:spTree>
    <p:extLst>
      <p:ext uri="{BB962C8B-B14F-4D97-AF65-F5344CB8AC3E}">
        <p14:creationId xmlns:p14="http://schemas.microsoft.com/office/powerpoint/2010/main" val="2052606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441421" y="88376"/>
            <a:ext cx="10448675" cy="1470025"/>
          </a:xfrm>
        </p:spPr>
        <p:txBody>
          <a:bodyPr>
            <a:normAutofit/>
          </a:bodyPr>
          <a:lstStyle/>
          <a:p>
            <a:r>
              <a:rPr lang="en-GB" sz="4667">
                <a:solidFill>
                  <a:srgbClr val="AB1E2C"/>
                </a:solidFill>
              </a:rPr>
              <a:t>Plagiarism (and how to avoid it)</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660984" y="1654491"/>
            <a:ext cx="6963116" cy="4345935"/>
          </a:xfrm>
        </p:spPr>
        <p:txBody>
          <a:bodyPr vert="horz" lIns="91440" tIns="45720" rIns="91440" bIns="45720" rtlCol="0" anchor="t">
            <a:noAutofit/>
          </a:bodyPr>
          <a:lstStyle/>
          <a:p>
            <a:r>
              <a:rPr lang="en-US" sz="2933" b="0" i="1">
                <a:latin typeface="Segoe UI" panose="020B0502040204020203" pitchFamily="34" charset="0"/>
                <a:cs typeface="Segoe UI" panose="020B0502040204020203" pitchFamily="34" charset="0"/>
              </a:rPr>
              <a:t>Q. What is plagiarism?</a:t>
            </a:r>
          </a:p>
          <a:p>
            <a:endParaRPr lang="en-US" sz="2933" b="0" i="1">
              <a:latin typeface="Segoe UI" panose="020B0502040204020203" pitchFamily="34" charset="0"/>
              <a:cs typeface="Segoe UI" panose="020B0502040204020203" pitchFamily="34" charset="0"/>
            </a:endParaRPr>
          </a:p>
          <a:p>
            <a:r>
              <a:rPr lang="en-US" sz="2900" b="0">
                <a:latin typeface="Segoe UI"/>
                <a:cs typeface="Segoe UI"/>
              </a:rPr>
              <a:t>	Plagiarism is the representation of 	previous work as your present work. </a:t>
            </a:r>
            <a:endParaRPr lang="en-US" sz="2900" b="0">
              <a:latin typeface="Segoe UI" panose="020B0502040204020203" pitchFamily="34" charset="0"/>
              <a:cs typeface="Segoe UI" panose="020B0502040204020203" pitchFamily="34" charset="0"/>
            </a:endParaRPr>
          </a:p>
          <a:p>
            <a:r>
              <a:rPr lang="en-US" sz="2900" b="0">
                <a:latin typeface="Segoe UI"/>
                <a:cs typeface="Segoe UI"/>
              </a:rPr>
              <a:t>It can be </a:t>
            </a:r>
            <a:r>
              <a:rPr lang="en-US" sz="2900">
                <a:latin typeface="Segoe UI"/>
                <a:cs typeface="Segoe UI"/>
              </a:rPr>
              <a:t>deliberate</a:t>
            </a:r>
            <a:r>
              <a:rPr lang="en-US" sz="2900" b="0">
                <a:latin typeface="Segoe UI"/>
                <a:cs typeface="Segoe UI"/>
              </a:rPr>
              <a:t> or </a:t>
            </a:r>
            <a:r>
              <a:rPr lang="en-US" sz="2900">
                <a:latin typeface="Segoe UI"/>
                <a:cs typeface="Segoe UI"/>
              </a:rPr>
              <a:t>unintentional</a:t>
            </a:r>
            <a:r>
              <a:rPr lang="en-US" sz="2900" b="0">
                <a:latin typeface="Segoe UI"/>
                <a:cs typeface="Segoe UI"/>
              </a:rPr>
              <a:t> </a:t>
            </a:r>
            <a:endParaRPr lang="en-US" sz="2900" b="0">
              <a:latin typeface="Segoe UI" panose="020B0502040204020203" pitchFamily="34" charset="0"/>
              <a:cs typeface="Segoe UI" panose="020B0502040204020203" pitchFamily="34" charset="0"/>
            </a:endParaRPr>
          </a:p>
          <a:p>
            <a:endParaRPr lang="en-US" sz="2933" b="0">
              <a:latin typeface="Segoe UI" panose="020B0502040204020203" pitchFamily="34" charset="0"/>
              <a:cs typeface="Segoe UI" panose="020B0502040204020203" pitchFamily="34" charset="0"/>
            </a:endParaRPr>
          </a:p>
          <a:p>
            <a:r>
              <a:rPr lang="en-US" sz="2133" b="0" i="1">
                <a:latin typeface="Segoe UI" panose="020B0502040204020203" pitchFamily="34" charset="0"/>
                <a:cs typeface="Segoe UI" panose="020B0502040204020203" pitchFamily="34" charset="0"/>
              </a:rPr>
              <a:t>Plagiarism</a:t>
            </a:r>
            <a:r>
              <a:rPr lang="en-US" sz="2133" b="0">
                <a:latin typeface="Segoe UI" panose="020B0502040204020203" pitchFamily="34" charset="0"/>
                <a:cs typeface="Segoe UI" panose="020B0502040204020203" pitchFamily="34" charset="0"/>
              </a:rPr>
              <a:t> (n.d.) Available at: </a:t>
            </a:r>
            <a:r>
              <a:rPr lang="en-US" sz="2133" b="0">
                <a:latin typeface="Segoe UI" panose="020B0502040204020203" pitchFamily="34" charset="0"/>
                <a:cs typeface="Segoe UI" panose="020B0502040204020203" pitchFamily="34" charset="0"/>
                <a:hlinkClick r:id="rId4"/>
              </a:rPr>
              <a:t>https://www.ox.ac.uk/students/academic/guidance/skills/plagiarism</a:t>
            </a:r>
            <a:r>
              <a:rPr lang="en-US" sz="2133" b="0">
                <a:latin typeface="Segoe UI" panose="020B0502040204020203" pitchFamily="34" charset="0"/>
                <a:cs typeface="Segoe UI" panose="020B0502040204020203" pitchFamily="34" charset="0"/>
              </a:rPr>
              <a:t> [accessed 15 November 2021].</a:t>
            </a:r>
          </a:p>
        </p:txBody>
      </p:sp>
      <p:pic>
        <p:nvPicPr>
          <p:cNvPr id="20" name="Picture Placeholder 19">
            <a:extLst>
              <a:ext uri="{FF2B5EF4-FFF2-40B4-BE49-F238E27FC236}">
                <a16:creationId xmlns:a16="http://schemas.microsoft.com/office/drawing/2014/main" id="{10361951-C7B2-CB47-8E8B-F198C17CE4E9}"/>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p:pic>
    </p:spTree>
    <p:custDataLst>
      <p:tags r:id="rId1"/>
    </p:custDataLst>
    <p:extLst>
      <p:ext uri="{BB962C8B-B14F-4D97-AF65-F5344CB8AC3E}">
        <p14:creationId xmlns:p14="http://schemas.microsoft.com/office/powerpoint/2010/main" val="324912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35" name="Rectangle 34">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6" name="Rectangle 35">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grpSp>
      <p:sp>
        <p:nvSpPr>
          <p:cNvPr id="5" name="TextBox 4">
            <a:extLst>
              <a:ext uri="{FF2B5EF4-FFF2-40B4-BE49-F238E27FC236}">
                <a16:creationId xmlns:a16="http://schemas.microsoft.com/office/drawing/2014/main" id="{33759B92-6D4E-4529-9E48-88730A2AB296}"/>
              </a:ext>
            </a:extLst>
          </p:cNvPr>
          <p:cNvSpPr txBox="1"/>
          <p:nvPr/>
        </p:nvSpPr>
        <p:spPr>
          <a:xfrm>
            <a:off x="474289" y="731922"/>
            <a:ext cx="5312419" cy="55793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Bef>
                <a:spcPct val="20000"/>
              </a:spcBef>
              <a:spcAft>
                <a:spcPct val="0"/>
              </a:spcAft>
            </a:pPr>
            <a:r>
              <a:rPr lang="en-US" sz="2200"/>
              <a:t>“Ever since Sir Isaac Newton's times, scientists have worked in the same sort of way:</a:t>
            </a:r>
            <a:endParaRPr lang="en-US" sz="2200">
              <a:cs typeface="Calibri"/>
            </a:endParaRPr>
          </a:p>
          <a:p>
            <a:pPr indent="-228600">
              <a:lnSpc>
                <a:spcPct val="90000"/>
              </a:lnSpc>
              <a:spcBef>
                <a:spcPct val="20000"/>
              </a:spcBef>
              <a:spcAft>
                <a:spcPct val="0"/>
              </a:spcAft>
              <a:buFont typeface="Arial" panose="020B0604020202020204" pitchFamily="34" charset="0"/>
              <a:buChar char="•"/>
            </a:pPr>
            <a:endParaRPr lang="en-US" sz="2200">
              <a:cs typeface="Calibri"/>
            </a:endParaRPr>
          </a:p>
          <a:p>
            <a:pPr>
              <a:lnSpc>
                <a:spcPct val="90000"/>
              </a:lnSpc>
              <a:spcBef>
                <a:spcPct val="20000"/>
              </a:spcBef>
              <a:spcAft>
                <a:spcPct val="0"/>
              </a:spcAft>
            </a:pPr>
            <a:r>
              <a:rPr lang="en-US" sz="2200"/>
              <a:t>They show a great respect for </a:t>
            </a:r>
            <a:r>
              <a:rPr lang="en-US" sz="2200" b="1"/>
              <a:t>experiment and observation, </a:t>
            </a:r>
            <a:r>
              <a:rPr lang="en-US" sz="2200"/>
              <a:t>they don't cherry pick data, they take a </a:t>
            </a:r>
            <a:r>
              <a:rPr lang="en-US" sz="2200" b="1" err="1"/>
              <a:t>sceptical</a:t>
            </a:r>
            <a:r>
              <a:rPr lang="en-US" sz="2200"/>
              <a:t> approach to what they do.</a:t>
            </a:r>
            <a:endParaRPr lang="en-US" sz="2200">
              <a:cs typeface="Calibri"/>
            </a:endParaRPr>
          </a:p>
          <a:p>
            <a:pPr indent="-228600">
              <a:lnSpc>
                <a:spcPct val="90000"/>
              </a:lnSpc>
              <a:spcBef>
                <a:spcPct val="20000"/>
              </a:spcBef>
              <a:spcAft>
                <a:spcPct val="0"/>
              </a:spcAft>
              <a:buFont typeface="Arial" panose="020B0604020202020204" pitchFamily="34" charset="0"/>
              <a:buChar char="•"/>
            </a:pPr>
            <a:endParaRPr lang="en-US" sz="2200">
              <a:cs typeface="Calibri"/>
            </a:endParaRPr>
          </a:p>
          <a:p>
            <a:pPr>
              <a:lnSpc>
                <a:spcPct val="90000"/>
              </a:lnSpc>
              <a:spcBef>
                <a:spcPct val="20000"/>
              </a:spcBef>
              <a:spcAft>
                <a:spcPct val="0"/>
              </a:spcAft>
            </a:pPr>
            <a:r>
              <a:rPr lang="en-US" sz="2200"/>
              <a:t>And then scientists work together to get a </a:t>
            </a:r>
            <a:r>
              <a:rPr lang="en-US" sz="2200" b="1"/>
              <a:t>consensus</a:t>
            </a:r>
            <a:r>
              <a:rPr lang="en-US" sz="2200"/>
              <a:t> as to what should be believed.</a:t>
            </a:r>
            <a:endParaRPr lang="en-US" sz="2200">
              <a:cs typeface="Calibri"/>
            </a:endParaRPr>
          </a:p>
          <a:p>
            <a:pPr indent="-228600">
              <a:lnSpc>
                <a:spcPct val="90000"/>
              </a:lnSpc>
              <a:spcBef>
                <a:spcPct val="20000"/>
              </a:spcBef>
              <a:spcAft>
                <a:spcPct val="0"/>
              </a:spcAft>
              <a:buFont typeface="Arial" panose="020B0604020202020204" pitchFamily="34" charset="0"/>
              <a:buChar char="•"/>
            </a:pPr>
            <a:endParaRPr lang="en-US" sz="2200">
              <a:cs typeface="Calibri"/>
            </a:endParaRPr>
          </a:p>
          <a:p>
            <a:pPr>
              <a:lnSpc>
                <a:spcPct val="90000"/>
              </a:lnSpc>
              <a:spcBef>
                <a:spcPct val="20000"/>
              </a:spcBef>
              <a:spcAft>
                <a:spcPct val="0"/>
              </a:spcAft>
            </a:pPr>
            <a:r>
              <a:rPr lang="en-US" sz="2200"/>
              <a:t>And that generates very </a:t>
            </a:r>
            <a:r>
              <a:rPr lang="en-US" sz="2200" b="1"/>
              <a:t>reliable knowledge </a:t>
            </a:r>
            <a:r>
              <a:rPr lang="en-US" sz="2200"/>
              <a:t>and that reliable knowledge drives </a:t>
            </a:r>
            <a:r>
              <a:rPr lang="en-US" sz="2200" b="1"/>
              <a:t>innovation</a:t>
            </a:r>
            <a:r>
              <a:rPr lang="en-US" sz="2200"/>
              <a:t>. ”</a:t>
            </a:r>
            <a:endParaRPr lang="en-US" sz="2200">
              <a:cs typeface="Calibri"/>
            </a:endParaRPr>
          </a:p>
          <a:p>
            <a:pPr indent="-228600">
              <a:lnSpc>
                <a:spcPct val="90000"/>
              </a:lnSpc>
              <a:spcBef>
                <a:spcPct val="20000"/>
              </a:spcBef>
              <a:spcAft>
                <a:spcPct val="0"/>
              </a:spcAft>
              <a:buFont typeface="Arial" panose="020B0604020202020204" pitchFamily="34" charset="0"/>
              <a:buChar char="•"/>
            </a:pPr>
            <a:endParaRPr lang="en-US" sz="1400">
              <a:cs typeface="Calibri"/>
            </a:endParaRPr>
          </a:p>
          <a:p>
            <a:pPr indent="-228600">
              <a:lnSpc>
                <a:spcPct val="90000"/>
              </a:lnSpc>
              <a:spcBef>
                <a:spcPct val="20000"/>
              </a:spcBef>
              <a:spcAft>
                <a:spcPct val="0"/>
              </a:spcAft>
              <a:buFont typeface="Arial" panose="020B0604020202020204" pitchFamily="34" charset="0"/>
              <a:buChar char="•"/>
            </a:pPr>
            <a:endParaRPr lang="en-US" sz="1400">
              <a:cs typeface="Calibri"/>
            </a:endParaRPr>
          </a:p>
          <a:p>
            <a:pPr indent="-228600">
              <a:lnSpc>
                <a:spcPct val="90000"/>
              </a:lnSpc>
              <a:spcBef>
                <a:spcPct val="20000"/>
              </a:spcBef>
              <a:spcAft>
                <a:spcPct val="0"/>
              </a:spcAft>
              <a:buFont typeface="Arial" panose="020B0604020202020204" pitchFamily="34" charset="0"/>
              <a:buChar char="•"/>
            </a:pPr>
            <a:endParaRPr lang="en-US" sz="1400">
              <a:cs typeface="Calibri"/>
            </a:endParaRPr>
          </a:p>
          <a:p>
            <a:pPr indent="-228600">
              <a:lnSpc>
                <a:spcPct val="90000"/>
              </a:lnSpc>
              <a:spcBef>
                <a:spcPct val="20000"/>
              </a:spcBef>
              <a:spcAft>
                <a:spcPct val="0"/>
              </a:spcAft>
              <a:buFont typeface="Arial" panose="020B0604020202020204" pitchFamily="34" charset="0"/>
              <a:buChar char="•"/>
            </a:pPr>
            <a:r>
              <a:rPr lang="en-US" sz="1400" i="1"/>
              <a:t>Paul Nurse, Chancellor of the University of Bristol </a:t>
            </a:r>
            <a:br>
              <a:rPr lang="en-US" sz="1400" i="1"/>
            </a:br>
            <a:r>
              <a:rPr lang="en-US" sz="1400" i="1"/>
              <a:t>Newsnight, 30th March 2011</a:t>
            </a:r>
            <a:endParaRPr lang="en-US" sz="1400"/>
          </a:p>
          <a:p>
            <a:pPr indent="-228600">
              <a:lnSpc>
                <a:spcPct val="90000"/>
              </a:lnSpc>
              <a:spcAft>
                <a:spcPts val="600"/>
              </a:spcAft>
              <a:buFont typeface="Arial" panose="020B0604020202020204" pitchFamily="34" charset="0"/>
              <a:buChar char="•"/>
            </a:pPr>
            <a:endParaRPr lang="en-US" sz="1400">
              <a:solidFill>
                <a:schemeClr val="tx1">
                  <a:alpha val="60000"/>
                </a:schemeClr>
              </a:solidFill>
            </a:endParaRPr>
          </a:p>
        </p:txBody>
      </p:sp>
      <p:sp>
        <p:nvSpPr>
          <p:cNvPr id="38" name="Freeform: Shape 37">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AA8B742C-9D8E-4545-9085-7FABF9966C52}"/>
              </a:ext>
            </a:extLst>
          </p:cNvPr>
          <p:cNvPicPr>
            <a:picLocks noChangeAspect="1"/>
          </p:cNvPicPr>
          <p:nvPr/>
        </p:nvPicPr>
        <p:blipFill rotWithShape="1">
          <a:blip r:embed="rId3"/>
          <a:srcRect l="32997" r="2" b="2"/>
          <a:stretch/>
        </p:blipFill>
        <p:spPr>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ln w="203200">
            <a:noFill/>
          </a:ln>
        </p:spPr>
      </p:pic>
    </p:spTree>
    <p:extLst>
      <p:ext uri="{BB962C8B-B14F-4D97-AF65-F5344CB8AC3E}">
        <p14:creationId xmlns:p14="http://schemas.microsoft.com/office/powerpoint/2010/main" val="138424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269141" y="1"/>
            <a:ext cx="10448675" cy="1470025"/>
          </a:xfrm>
        </p:spPr>
        <p:txBody>
          <a:bodyPr>
            <a:normAutofit/>
          </a:bodyPr>
          <a:lstStyle/>
          <a:p>
            <a:r>
              <a:rPr lang="en-GB" sz="5333">
                <a:solidFill>
                  <a:srgbClr val="AB1E2C"/>
                </a:solidFill>
              </a:rPr>
              <a:t>Common causes of plagiarism</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756510" y="1522069"/>
            <a:ext cx="7420081" cy="4345935"/>
          </a:xfrm>
        </p:spPr>
        <p:txBody>
          <a:bodyPr>
            <a:noAutofit/>
          </a:bodyPr>
          <a:lstStyle/>
          <a:p>
            <a:r>
              <a:rPr lang="en-US" sz="3067" b="0">
                <a:latin typeface="Segoe UI" panose="020B0502040204020203" pitchFamily="34" charset="0"/>
                <a:cs typeface="Segoe UI" panose="020B0502040204020203" pitchFamily="34" charset="0"/>
              </a:rPr>
              <a:t>Most cases of plagiarism are </a:t>
            </a:r>
            <a:r>
              <a:rPr lang="en-US" sz="3067">
                <a:latin typeface="Segoe UI" panose="020B0502040204020203" pitchFamily="34" charset="0"/>
                <a:cs typeface="Segoe UI" panose="020B0502040204020203" pitchFamily="34" charset="0"/>
              </a:rPr>
              <a:t>unintentional</a:t>
            </a:r>
            <a:r>
              <a:rPr lang="en-US" sz="3067" b="0">
                <a:latin typeface="Segoe UI" panose="020B0502040204020203" pitchFamily="34" charset="0"/>
                <a:cs typeface="Segoe UI" panose="020B0502040204020203" pitchFamily="34" charset="0"/>
              </a:rPr>
              <a:t> – they usually result from not knowing:</a:t>
            </a:r>
          </a:p>
          <a:p>
            <a:endParaRPr lang="en-US" sz="3067" b="0">
              <a:latin typeface="Segoe UI" panose="020B0502040204020203" pitchFamily="34" charset="0"/>
              <a:cs typeface="Segoe UI" panose="020B0502040204020203" pitchFamily="34" charset="0"/>
            </a:endParaRPr>
          </a:p>
          <a:p>
            <a:pPr marL="457189" indent="-457189">
              <a:buFont typeface="Arial" panose="020B0604020202020204" pitchFamily="34" charset="0"/>
              <a:buChar char="•"/>
            </a:pPr>
            <a:r>
              <a:rPr lang="en-US" sz="3067" b="0" i="1">
                <a:latin typeface="Segoe UI" panose="020B0502040204020203" pitchFamily="34" charset="0"/>
                <a:cs typeface="Segoe UI" panose="020B0502040204020203" pitchFamily="34" charset="0"/>
              </a:rPr>
              <a:t>Why</a:t>
            </a:r>
            <a:r>
              <a:rPr lang="en-US" sz="3067" b="0">
                <a:latin typeface="Segoe UI" panose="020B0502040204020203" pitchFamily="34" charset="0"/>
                <a:cs typeface="Segoe UI" panose="020B0502040204020203" pitchFamily="34" charset="0"/>
              </a:rPr>
              <a:t> to reference</a:t>
            </a:r>
          </a:p>
          <a:p>
            <a:pPr marL="457189" indent="-457189">
              <a:buFont typeface="Arial" panose="020B0604020202020204" pitchFamily="34" charset="0"/>
              <a:buChar char="•"/>
            </a:pPr>
            <a:r>
              <a:rPr lang="en-US" sz="3067" b="0" i="1">
                <a:latin typeface="Segoe UI" panose="020B0502040204020203" pitchFamily="34" charset="0"/>
                <a:cs typeface="Segoe UI" panose="020B0502040204020203" pitchFamily="34" charset="0"/>
              </a:rPr>
              <a:t>When</a:t>
            </a:r>
            <a:r>
              <a:rPr lang="en-US" sz="3067" b="0">
                <a:latin typeface="Segoe UI" panose="020B0502040204020203" pitchFamily="34" charset="0"/>
                <a:cs typeface="Segoe UI" panose="020B0502040204020203" pitchFamily="34" charset="0"/>
              </a:rPr>
              <a:t> to reference</a:t>
            </a:r>
          </a:p>
          <a:p>
            <a:r>
              <a:rPr lang="en-US" sz="3067" b="0">
                <a:latin typeface="Segoe UI" panose="020B0502040204020203" pitchFamily="34" charset="0"/>
                <a:cs typeface="Segoe UI" panose="020B0502040204020203" pitchFamily="34" charset="0"/>
              </a:rPr>
              <a:t>		   or</a:t>
            </a:r>
          </a:p>
          <a:p>
            <a:pPr marL="457189" indent="-457189">
              <a:buFont typeface="Arial" panose="020B0604020202020204" pitchFamily="34" charset="0"/>
              <a:buChar char="•"/>
            </a:pPr>
            <a:r>
              <a:rPr lang="en-US" sz="3067" b="0" i="1">
                <a:latin typeface="Segoe UI" panose="020B0502040204020203" pitchFamily="34" charset="0"/>
                <a:cs typeface="Segoe UI" panose="020B0502040204020203" pitchFamily="34" charset="0"/>
              </a:rPr>
              <a:t>How</a:t>
            </a:r>
            <a:r>
              <a:rPr lang="en-US" sz="3067" b="0">
                <a:latin typeface="Segoe UI" panose="020B0502040204020203" pitchFamily="34" charset="0"/>
                <a:cs typeface="Segoe UI" panose="020B0502040204020203" pitchFamily="34" charset="0"/>
              </a:rPr>
              <a:t> to reference</a:t>
            </a:r>
          </a:p>
        </p:txBody>
      </p:sp>
      <p:pic>
        <p:nvPicPr>
          <p:cNvPr id="7" name="Picture Placeholder 6">
            <a:extLst>
              <a:ext uri="{FF2B5EF4-FFF2-40B4-BE49-F238E27FC236}">
                <a16:creationId xmlns:a16="http://schemas.microsoft.com/office/drawing/2014/main" id="{B275DB63-2773-9E46-A010-C6BF9EE9CF12}"/>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Tree>
    <p:custDataLst>
      <p:tags r:id="rId1"/>
    </p:custDataLst>
    <p:extLst>
      <p:ext uri="{BB962C8B-B14F-4D97-AF65-F5344CB8AC3E}">
        <p14:creationId xmlns:p14="http://schemas.microsoft.com/office/powerpoint/2010/main" val="171780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507681" y="158494"/>
            <a:ext cx="10448675" cy="1470025"/>
          </a:xfrm>
        </p:spPr>
        <p:txBody>
          <a:bodyPr>
            <a:normAutofit/>
          </a:bodyPr>
          <a:lstStyle/>
          <a:p>
            <a:r>
              <a:rPr lang="en-GB">
                <a:solidFill>
                  <a:srgbClr val="AB1E2C"/>
                </a:solidFill>
              </a:rPr>
              <a:t>When should I cite?</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507683" y="1338471"/>
            <a:ext cx="7443622" cy="4794476"/>
          </a:xfrm>
        </p:spPr>
        <p:txBody>
          <a:bodyPr vert="horz" lIns="91440" tIns="45720" rIns="91440" bIns="45720" rtlCol="0" anchor="t">
            <a:normAutofit/>
          </a:bodyPr>
          <a:lstStyle/>
          <a:p>
            <a:endParaRPr lang="en-US" sz="3000" b="0">
              <a:latin typeface="Segoe UI" panose="020B0502040204020203" pitchFamily="34" charset="0"/>
              <a:cs typeface="Segoe UI" panose="020B0502040204020203" pitchFamily="34" charset="0"/>
            </a:endParaRPr>
          </a:p>
          <a:p>
            <a:r>
              <a:rPr lang="en-US" sz="3000">
                <a:latin typeface="Segoe UI"/>
                <a:cs typeface="Segoe UI"/>
              </a:rPr>
              <a:t>Always provide a reference for information or ideas </a:t>
            </a:r>
            <a:r>
              <a:rPr lang="en-US" sz="3000" b="0">
                <a:latin typeface="Segoe UI"/>
                <a:cs typeface="Segoe UI"/>
              </a:rPr>
              <a:t>(except general/common knowledge)</a:t>
            </a:r>
            <a:r>
              <a:rPr lang="en-US" sz="3000">
                <a:latin typeface="Segoe UI"/>
                <a:cs typeface="Segoe UI"/>
              </a:rPr>
              <a:t> that you encountered in someone’s work</a:t>
            </a:r>
          </a:p>
          <a:p>
            <a:endParaRPr lang="en-US" sz="3000" b="0">
              <a:latin typeface="Segoe UI" panose="020B0502040204020203" pitchFamily="34" charset="0"/>
              <a:cs typeface="Segoe UI" panose="020B0502040204020203" pitchFamily="34" charset="0"/>
            </a:endParaRPr>
          </a:p>
          <a:p>
            <a:r>
              <a:rPr lang="en-US" sz="3000" b="0">
                <a:latin typeface="Segoe UI" panose="020B0502040204020203" pitchFamily="34" charset="0"/>
                <a:cs typeface="Segoe UI" panose="020B0502040204020203" pitchFamily="34" charset="0"/>
              </a:rPr>
              <a:t>This includes data, graphs, images, and more – not just written words!</a:t>
            </a:r>
          </a:p>
        </p:txBody>
      </p:sp>
      <p:pic>
        <p:nvPicPr>
          <p:cNvPr id="8" name="Picture Placeholder 7">
            <a:extLst>
              <a:ext uri="{FF2B5EF4-FFF2-40B4-BE49-F238E27FC236}">
                <a16:creationId xmlns:a16="http://schemas.microsoft.com/office/drawing/2014/main" id="{4193271D-BBF5-1941-8491-20B930EAF8C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a:xfrm>
            <a:off x="7609713" y="-7717"/>
            <a:ext cx="4582288" cy="6895081"/>
          </a:xfrm>
        </p:spPr>
      </p:pic>
    </p:spTree>
    <p:custDataLst>
      <p:tags r:id="rId1"/>
    </p:custDataLst>
    <p:extLst>
      <p:ext uri="{BB962C8B-B14F-4D97-AF65-F5344CB8AC3E}">
        <p14:creationId xmlns:p14="http://schemas.microsoft.com/office/powerpoint/2010/main" val="2904305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355282" y="183894"/>
            <a:ext cx="8331519" cy="1470025"/>
          </a:xfrm>
        </p:spPr>
        <p:txBody>
          <a:bodyPr>
            <a:noAutofit/>
          </a:bodyPr>
          <a:lstStyle/>
          <a:p>
            <a:r>
              <a:rPr lang="en-GB" sz="4933">
                <a:solidFill>
                  <a:srgbClr val="AB1E2C"/>
                </a:solidFill>
              </a:rPr>
              <a:t>General &amp; common knowledge</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507681" y="1653920"/>
            <a:ext cx="7102032" cy="4315081"/>
          </a:xfrm>
        </p:spPr>
        <p:txBody>
          <a:bodyPr>
            <a:normAutofit/>
          </a:bodyPr>
          <a:lstStyle/>
          <a:p>
            <a:pPr marL="609585" indent="-609585">
              <a:buAutoNum type="arabicPeriod"/>
            </a:pPr>
            <a:r>
              <a:rPr lang="en-US" sz="2800" b="0">
                <a:latin typeface="Segoe UI" panose="020B0502040204020203" pitchFamily="34" charset="0"/>
                <a:cs typeface="Segoe UI" panose="020B0502040204020203" pitchFamily="34" charset="0"/>
              </a:rPr>
              <a:t>Facts expected to be known by any competent adult member of the public</a:t>
            </a:r>
          </a:p>
          <a:p>
            <a:pPr marL="609585" indent="-609585">
              <a:buAutoNum type="arabicPeriod"/>
            </a:pPr>
            <a:endParaRPr lang="en-US" sz="2800" b="0">
              <a:latin typeface="Segoe UI" panose="020B0502040204020203" pitchFamily="34" charset="0"/>
              <a:cs typeface="Segoe UI" panose="020B0502040204020203" pitchFamily="34" charset="0"/>
            </a:endParaRPr>
          </a:p>
          <a:p>
            <a:pPr marL="609585" indent="-609585">
              <a:buAutoNum type="arabicPeriod"/>
            </a:pPr>
            <a:endParaRPr lang="en-US" sz="2800" b="0">
              <a:latin typeface="Segoe UI" panose="020B0502040204020203" pitchFamily="34" charset="0"/>
              <a:cs typeface="Segoe UI" panose="020B0502040204020203" pitchFamily="34" charset="0"/>
            </a:endParaRPr>
          </a:p>
          <a:p>
            <a:pPr marL="609585" indent="-609585">
              <a:buAutoNum type="arabicPeriod"/>
            </a:pPr>
            <a:r>
              <a:rPr lang="en-US" sz="2800" b="0">
                <a:latin typeface="Segoe UI" panose="020B0502040204020203" pitchFamily="34" charset="0"/>
                <a:cs typeface="Segoe UI" panose="020B0502040204020203" pitchFamily="34" charset="0"/>
              </a:rPr>
              <a:t>Facts likely to be known by someone studying or working in a particular field</a:t>
            </a:r>
          </a:p>
        </p:txBody>
      </p:sp>
      <p:pic>
        <p:nvPicPr>
          <p:cNvPr id="8" name="Picture Placeholder 7">
            <a:extLst>
              <a:ext uri="{FF2B5EF4-FFF2-40B4-BE49-F238E27FC236}">
                <a16:creationId xmlns:a16="http://schemas.microsoft.com/office/drawing/2014/main" id="{4193271D-BBF5-1941-8491-20B930EAF8C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a:xfrm>
            <a:off x="7609713" y="-7717"/>
            <a:ext cx="4582288" cy="6895081"/>
          </a:xfrm>
        </p:spPr>
      </p:pic>
      <p:sp>
        <p:nvSpPr>
          <p:cNvPr id="4" name="TextBox 3">
            <a:extLst>
              <a:ext uri="{FF2B5EF4-FFF2-40B4-BE49-F238E27FC236}">
                <a16:creationId xmlns:a16="http://schemas.microsoft.com/office/drawing/2014/main" id="{A0D8458B-593D-D442-96BF-3D7A04242A46}"/>
              </a:ext>
            </a:extLst>
          </p:cNvPr>
          <p:cNvSpPr txBox="1"/>
          <p:nvPr/>
        </p:nvSpPr>
        <p:spPr>
          <a:xfrm>
            <a:off x="1107313" y="2734093"/>
            <a:ext cx="7033387" cy="748795"/>
          </a:xfrm>
          <a:prstGeom prst="rect">
            <a:avLst/>
          </a:prstGeom>
          <a:noFill/>
        </p:spPr>
        <p:txBody>
          <a:bodyPr wrap="square" rtlCol="0">
            <a:spAutoFit/>
          </a:bodyPr>
          <a:lstStyle/>
          <a:p>
            <a:r>
              <a:rPr lang="en-US" sz="2133"/>
              <a:t>This is </a:t>
            </a:r>
            <a:r>
              <a:rPr lang="en-US" sz="2133" b="1">
                <a:solidFill>
                  <a:srgbClr val="C00000"/>
                </a:solidFill>
              </a:rPr>
              <a:t>general knowledge</a:t>
            </a:r>
            <a:r>
              <a:rPr lang="en-US" sz="2133"/>
              <a:t>. An example might be: ‘Boris Johnson is the current Prime Minister of the United Kingdom’.</a:t>
            </a:r>
          </a:p>
        </p:txBody>
      </p:sp>
      <p:sp>
        <p:nvSpPr>
          <p:cNvPr id="6" name="TextBox 5">
            <a:extLst>
              <a:ext uri="{FF2B5EF4-FFF2-40B4-BE49-F238E27FC236}">
                <a16:creationId xmlns:a16="http://schemas.microsoft.com/office/drawing/2014/main" id="{205B51DC-58F0-D641-AC05-BCBC71DE5704}"/>
              </a:ext>
            </a:extLst>
          </p:cNvPr>
          <p:cNvSpPr txBox="1"/>
          <p:nvPr/>
        </p:nvSpPr>
        <p:spPr>
          <a:xfrm>
            <a:off x="1107313" y="4646580"/>
            <a:ext cx="6654801" cy="1077026"/>
          </a:xfrm>
          <a:prstGeom prst="rect">
            <a:avLst/>
          </a:prstGeom>
          <a:noFill/>
        </p:spPr>
        <p:txBody>
          <a:bodyPr wrap="square" rtlCol="0">
            <a:spAutoFit/>
          </a:bodyPr>
          <a:lstStyle/>
          <a:p>
            <a:r>
              <a:rPr lang="en-US" sz="2133"/>
              <a:t>This is </a:t>
            </a:r>
            <a:r>
              <a:rPr lang="en-US" sz="2133" b="1">
                <a:solidFill>
                  <a:srgbClr val="C00000"/>
                </a:solidFill>
              </a:rPr>
              <a:t>common knowledge</a:t>
            </a:r>
            <a:r>
              <a:rPr lang="en-US" sz="2133"/>
              <a:t>. An example </a:t>
            </a:r>
            <a:r>
              <a:rPr lang="en-US" sz="2133" b="1"/>
              <a:t>(for Law)</a:t>
            </a:r>
            <a:r>
              <a:rPr lang="en-US" sz="2133"/>
              <a:t> might be: ‘England and Wales share a common law legal system, while Scotland has a mixed legal system’.</a:t>
            </a:r>
          </a:p>
        </p:txBody>
      </p:sp>
    </p:spTree>
    <p:custDataLst>
      <p:tags r:id="rId1"/>
    </p:custDataLst>
    <p:extLst>
      <p:ext uri="{BB962C8B-B14F-4D97-AF65-F5344CB8AC3E}">
        <p14:creationId xmlns:p14="http://schemas.microsoft.com/office/powerpoint/2010/main" val="429392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507681" y="158494"/>
            <a:ext cx="10448675" cy="1470025"/>
          </a:xfrm>
        </p:spPr>
        <p:txBody>
          <a:bodyPr>
            <a:normAutofit/>
          </a:bodyPr>
          <a:lstStyle/>
          <a:p>
            <a:r>
              <a:rPr lang="en-GB" sz="5500">
                <a:solidFill>
                  <a:srgbClr val="AB1E2C"/>
                </a:solidFill>
              </a:rPr>
              <a:t>Three ways of using sources</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614118" y="2074150"/>
            <a:ext cx="7102031" cy="4345935"/>
          </a:xfrm>
        </p:spPr>
        <p:txBody>
          <a:bodyPr>
            <a:normAutofit/>
          </a:bodyPr>
          <a:lstStyle/>
          <a:p>
            <a:r>
              <a:rPr lang="en-US" sz="2933" b="0">
                <a:latin typeface="Segoe UI" panose="020B0502040204020203" pitchFamily="34" charset="0"/>
                <a:cs typeface="Segoe UI" panose="020B0502040204020203" pitchFamily="34" charset="0"/>
              </a:rPr>
              <a:t>In an essay you’ll likely use sources in three different ways: </a:t>
            </a:r>
            <a:r>
              <a:rPr lang="en-US" sz="2933">
                <a:latin typeface="Segoe UI" panose="020B0502040204020203" pitchFamily="34" charset="0"/>
                <a:cs typeface="Segoe UI" panose="020B0502040204020203" pitchFamily="34" charset="0"/>
              </a:rPr>
              <a:t>quoting</a:t>
            </a:r>
            <a:r>
              <a:rPr lang="en-US" sz="2933" b="0">
                <a:latin typeface="Segoe UI" panose="020B0502040204020203" pitchFamily="34" charset="0"/>
                <a:cs typeface="Segoe UI" panose="020B0502040204020203" pitchFamily="34" charset="0"/>
              </a:rPr>
              <a:t>, </a:t>
            </a:r>
            <a:r>
              <a:rPr lang="en-US" sz="2933">
                <a:latin typeface="Segoe UI" panose="020B0502040204020203" pitchFamily="34" charset="0"/>
                <a:cs typeface="Segoe UI" panose="020B0502040204020203" pitchFamily="34" charset="0"/>
              </a:rPr>
              <a:t>paraphrasing</a:t>
            </a:r>
            <a:r>
              <a:rPr lang="en-US" sz="2933" b="0">
                <a:latin typeface="Segoe UI" panose="020B0502040204020203" pitchFamily="34" charset="0"/>
                <a:cs typeface="Segoe UI" panose="020B0502040204020203" pitchFamily="34" charset="0"/>
              </a:rPr>
              <a:t>, and</a:t>
            </a:r>
            <a:r>
              <a:rPr lang="en-US" sz="2933">
                <a:latin typeface="Segoe UI" panose="020B0502040204020203" pitchFamily="34" charset="0"/>
                <a:cs typeface="Segoe UI" panose="020B0502040204020203" pitchFamily="34" charset="0"/>
              </a:rPr>
              <a:t> </a:t>
            </a:r>
            <a:r>
              <a:rPr lang="en-US" sz="2933" err="1">
                <a:latin typeface="Segoe UI" panose="020B0502040204020203" pitchFamily="34" charset="0"/>
                <a:cs typeface="Segoe UI" panose="020B0502040204020203" pitchFamily="34" charset="0"/>
              </a:rPr>
              <a:t>summarising</a:t>
            </a:r>
            <a:endParaRPr lang="en-US" sz="2933">
              <a:latin typeface="Segoe UI" panose="020B0502040204020203" pitchFamily="34" charset="0"/>
              <a:cs typeface="Segoe UI" panose="020B0502040204020203" pitchFamily="34" charset="0"/>
            </a:endParaRPr>
          </a:p>
          <a:p>
            <a:endParaRPr lang="en-US" sz="2933" b="0">
              <a:latin typeface="Segoe UI" panose="020B0502040204020203" pitchFamily="34" charset="0"/>
              <a:cs typeface="Segoe UI" panose="020B0502040204020203" pitchFamily="34" charset="0"/>
            </a:endParaRPr>
          </a:p>
          <a:p>
            <a:r>
              <a:rPr lang="en-US" sz="2933" b="0">
                <a:latin typeface="Segoe UI" panose="020B0502040204020203" pitchFamily="34" charset="0"/>
                <a:cs typeface="Segoe UI" panose="020B0502040204020203" pitchFamily="34" charset="0"/>
              </a:rPr>
              <a:t>It’s important to understand the difference between them, and different reference requirements of each</a:t>
            </a:r>
          </a:p>
        </p:txBody>
      </p:sp>
      <p:pic>
        <p:nvPicPr>
          <p:cNvPr id="8" name="Picture Placeholder 7">
            <a:extLst>
              <a:ext uri="{FF2B5EF4-FFF2-40B4-BE49-F238E27FC236}">
                <a16:creationId xmlns:a16="http://schemas.microsoft.com/office/drawing/2014/main" id="{90883E99-B073-7549-A1D1-7BAAF6DDFBB3}"/>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Tree>
    <p:custDataLst>
      <p:tags r:id="rId1"/>
    </p:custDataLst>
    <p:extLst>
      <p:ext uri="{BB962C8B-B14F-4D97-AF65-F5344CB8AC3E}">
        <p14:creationId xmlns:p14="http://schemas.microsoft.com/office/powerpoint/2010/main" val="2651267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507681" y="158494"/>
            <a:ext cx="10448675" cy="1470025"/>
          </a:xfrm>
        </p:spPr>
        <p:txBody>
          <a:bodyPr>
            <a:normAutofit/>
          </a:bodyPr>
          <a:lstStyle/>
          <a:p>
            <a:r>
              <a:rPr lang="en-GB">
                <a:solidFill>
                  <a:srgbClr val="AB1E2C"/>
                </a:solidFill>
              </a:rPr>
              <a:t>Which is which?</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626952" y="1628519"/>
            <a:ext cx="7324353" cy="4345935"/>
          </a:xfrm>
        </p:spPr>
        <p:txBody>
          <a:bodyPr>
            <a:normAutofit fontScale="85000" lnSpcReduction="10000"/>
          </a:bodyPr>
          <a:lstStyle/>
          <a:p>
            <a:r>
              <a:rPr lang="en-US" sz="2933" b="0">
                <a:latin typeface="Segoe UI" panose="020B0502040204020203" pitchFamily="34" charset="0"/>
                <a:cs typeface="Segoe UI" panose="020B0502040204020203" pitchFamily="34" charset="0"/>
              </a:rPr>
              <a:t>1. According to Simone de Beauvoir ‘[o]ne is not born, but rather becomes a woman’ (1997: 295), by which she meant…</a:t>
            </a:r>
          </a:p>
          <a:p>
            <a:pPr marL="514350" indent="-514350">
              <a:buAutoNum type="arabicPeriod"/>
            </a:pPr>
            <a:endParaRPr lang="en-US" sz="2933" b="0">
              <a:latin typeface="Segoe UI" panose="020B0502040204020203" pitchFamily="34" charset="0"/>
              <a:cs typeface="Segoe UI" panose="020B0502040204020203" pitchFamily="34" charset="0"/>
            </a:endParaRPr>
          </a:p>
          <a:p>
            <a:r>
              <a:rPr lang="en-US" sz="2933" b="0">
                <a:latin typeface="Segoe UI" panose="020B0502040204020203" pitchFamily="34" charset="0"/>
                <a:cs typeface="Segoe UI" panose="020B0502040204020203" pitchFamily="34" charset="0"/>
              </a:rPr>
              <a:t>2. Certain authors have argued that womanhood is the result of female </a:t>
            </a:r>
            <a:r>
              <a:rPr lang="en-US" sz="2933" b="0" err="1">
                <a:latin typeface="Segoe UI" panose="020B0502040204020203" pitchFamily="34" charset="0"/>
                <a:cs typeface="Segoe UI" panose="020B0502040204020203" pitchFamily="34" charset="0"/>
              </a:rPr>
              <a:t>socialisation</a:t>
            </a:r>
            <a:r>
              <a:rPr lang="en-US" sz="2933" b="0">
                <a:latin typeface="Segoe UI" panose="020B0502040204020203" pitchFamily="34" charset="0"/>
                <a:cs typeface="Segoe UI" panose="020B0502040204020203" pitchFamily="34" charset="0"/>
              </a:rPr>
              <a:t> (e.g. de Beauvoir, 1997), while other writers are of the opinion that…</a:t>
            </a:r>
          </a:p>
          <a:p>
            <a:endParaRPr lang="en-US" sz="2933" b="0">
              <a:latin typeface="Segoe UI" panose="020B0502040204020203" pitchFamily="34" charset="0"/>
              <a:cs typeface="Segoe UI" panose="020B0502040204020203" pitchFamily="34" charset="0"/>
            </a:endParaRPr>
          </a:p>
          <a:p>
            <a:r>
              <a:rPr lang="en-US" sz="2933" b="0">
                <a:latin typeface="Segoe UI" panose="020B0502040204020203" pitchFamily="34" charset="0"/>
                <a:cs typeface="Segoe UI" panose="020B0502040204020203" pitchFamily="34" charset="0"/>
              </a:rPr>
              <a:t>3. Simone de Beauvoir famously claimed that females are not born as women, but instead become them through the process of </a:t>
            </a:r>
            <a:r>
              <a:rPr lang="en-US" sz="2933" b="0" err="1">
                <a:latin typeface="Segoe UI" panose="020B0502040204020203" pitchFamily="34" charset="0"/>
                <a:cs typeface="Segoe UI" panose="020B0502040204020203" pitchFamily="34" charset="0"/>
              </a:rPr>
              <a:t>socialisation</a:t>
            </a:r>
            <a:r>
              <a:rPr lang="en-US" sz="2933" b="0">
                <a:latin typeface="Segoe UI" panose="020B0502040204020203" pitchFamily="34" charset="0"/>
                <a:cs typeface="Segoe UI" panose="020B0502040204020203" pitchFamily="34" charset="0"/>
              </a:rPr>
              <a:t> (1997).</a:t>
            </a:r>
          </a:p>
        </p:txBody>
      </p:sp>
      <p:pic>
        <p:nvPicPr>
          <p:cNvPr id="8" name="Picture Placeholder 7">
            <a:extLst>
              <a:ext uri="{FF2B5EF4-FFF2-40B4-BE49-F238E27FC236}">
                <a16:creationId xmlns:a16="http://schemas.microsoft.com/office/drawing/2014/main" id="{90883E99-B073-7549-A1D1-7BAAF6DDFBB3}"/>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
        <p:nvSpPr>
          <p:cNvPr id="4" name="TextBox 3">
            <a:extLst>
              <a:ext uri="{FF2B5EF4-FFF2-40B4-BE49-F238E27FC236}">
                <a16:creationId xmlns:a16="http://schemas.microsoft.com/office/drawing/2014/main" id="{9E4EC914-38EF-014C-9621-2A3D25768C8D}"/>
              </a:ext>
            </a:extLst>
          </p:cNvPr>
          <p:cNvSpPr txBox="1"/>
          <p:nvPr/>
        </p:nvSpPr>
        <p:spPr>
          <a:xfrm>
            <a:off x="3061251" y="2438428"/>
            <a:ext cx="4822196" cy="369332"/>
          </a:xfrm>
          <a:prstGeom prst="rect">
            <a:avLst/>
          </a:prstGeom>
          <a:noFill/>
        </p:spPr>
        <p:txBody>
          <a:bodyPr wrap="square" rtlCol="0">
            <a:spAutoFit/>
          </a:bodyPr>
          <a:lstStyle/>
          <a:p>
            <a:r>
              <a:rPr lang="en-US"/>
              <a:t>This is a quote! Be sure to give the page number</a:t>
            </a:r>
          </a:p>
        </p:txBody>
      </p:sp>
      <p:sp>
        <p:nvSpPr>
          <p:cNvPr id="5" name="TextBox 4">
            <a:extLst>
              <a:ext uri="{FF2B5EF4-FFF2-40B4-BE49-F238E27FC236}">
                <a16:creationId xmlns:a16="http://schemas.microsoft.com/office/drawing/2014/main" id="{135EAD83-566A-D249-9F5A-BD7535B3D0B0}"/>
              </a:ext>
            </a:extLst>
          </p:cNvPr>
          <p:cNvSpPr txBox="1"/>
          <p:nvPr/>
        </p:nvSpPr>
        <p:spPr>
          <a:xfrm>
            <a:off x="3061251" y="4317514"/>
            <a:ext cx="4822196" cy="369332"/>
          </a:xfrm>
          <a:prstGeom prst="rect">
            <a:avLst/>
          </a:prstGeom>
          <a:noFill/>
        </p:spPr>
        <p:txBody>
          <a:bodyPr wrap="square" rtlCol="0">
            <a:spAutoFit/>
          </a:bodyPr>
          <a:lstStyle/>
          <a:p>
            <a:r>
              <a:rPr lang="en-US"/>
              <a:t>This is </a:t>
            </a:r>
            <a:r>
              <a:rPr lang="en-US" err="1"/>
              <a:t>summarising</a:t>
            </a:r>
            <a:r>
              <a:rPr lang="en-US"/>
              <a:t>: giving a passing mention </a:t>
            </a:r>
          </a:p>
        </p:txBody>
      </p:sp>
      <p:sp>
        <p:nvSpPr>
          <p:cNvPr id="6" name="TextBox 5">
            <a:extLst>
              <a:ext uri="{FF2B5EF4-FFF2-40B4-BE49-F238E27FC236}">
                <a16:creationId xmlns:a16="http://schemas.microsoft.com/office/drawing/2014/main" id="{DA746291-6B3F-A04C-961A-6213BEC4FC01}"/>
              </a:ext>
            </a:extLst>
          </p:cNvPr>
          <p:cNvSpPr txBox="1"/>
          <p:nvPr/>
        </p:nvSpPr>
        <p:spPr>
          <a:xfrm>
            <a:off x="3061251" y="5866087"/>
            <a:ext cx="4119831" cy="646331"/>
          </a:xfrm>
          <a:prstGeom prst="rect">
            <a:avLst/>
          </a:prstGeom>
          <a:noFill/>
        </p:spPr>
        <p:txBody>
          <a:bodyPr wrap="square" rtlCol="0">
            <a:spAutoFit/>
          </a:bodyPr>
          <a:lstStyle/>
          <a:p>
            <a:r>
              <a:rPr lang="en-US"/>
              <a:t>This is paraphrasing: more depth, but still your own words</a:t>
            </a:r>
          </a:p>
        </p:txBody>
      </p:sp>
    </p:spTree>
    <p:custDataLst>
      <p:tags r:id="rId1"/>
    </p:custDataLst>
    <p:extLst>
      <p:ext uri="{BB962C8B-B14F-4D97-AF65-F5344CB8AC3E}">
        <p14:creationId xmlns:p14="http://schemas.microsoft.com/office/powerpoint/2010/main" val="19896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A0C5-9B63-4306-A4E6-B9B6BC437AA0}"/>
              </a:ext>
            </a:extLst>
          </p:cNvPr>
          <p:cNvSpPr>
            <a:spLocks noGrp="1"/>
          </p:cNvSpPr>
          <p:nvPr>
            <p:ph type="ctrTitle"/>
          </p:nvPr>
        </p:nvSpPr>
        <p:spPr>
          <a:xfrm>
            <a:off x="507681" y="158494"/>
            <a:ext cx="10448675" cy="1470025"/>
          </a:xfrm>
        </p:spPr>
        <p:txBody>
          <a:bodyPr>
            <a:normAutofit/>
          </a:bodyPr>
          <a:lstStyle/>
          <a:p>
            <a:r>
              <a:rPr lang="en-GB">
                <a:solidFill>
                  <a:srgbClr val="AB1E2C"/>
                </a:solidFill>
              </a:rPr>
              <a:t>Cite Them Right</a:t>
            </a:r>
          </a:p>
        </p:txBody>
      </p:sp>
      <p:sp>
        <p:nvSpPr>
          <p:cNvPr id="3" name="Subtitle 2">
            <a:extLst>
              <a:ext uri="{FF2B5EF4-FFF2-40B4-BE49-F238E27FC236}">
                <a16:creationId xmlns:a16="http://schemas.microsoft.com/office/drawing/2014/main" id="{211749A5-E243-4AB7-81EF-17D55F6130A9}"/>
              </a:ext>
            </a:extLst>
          </p:cNvPr>
          <p:cNvSpPr>
            <a:spLocks noGrp="1"/>
          </p:cNvSpPr>
          <p:nvPr>
            <p:ph type="subTitle" idx="1"/>
          </p:nvPr>
        </p:nvSpPr>
        <p:spPr>
          <a:xfrm>
            <a:off x="507681" y="1628519"/>
            <a:ext cx="7456875" cy="4345935"/>
          </a:xfrm>
        </p:spPr>
        <p:txBody>
          <a:bodyPr>
            <a:noAutofit/>
          </a:bodyPr>
          <a:lstStyle/>
          <a:p>
            <a:r>
              <a:rPr lang="en-GB" sz="3067" b="0">
                <a:latin typeface="Segoe UI" panose="020B0502040204020203" pitchFamily="34" charset="0"/>
                <a:ea typeface="Segoe UI" panose="020B0502040204020203" pitchFamily="34" charset="0"/>
                <a:cs typeface="Segoe UI" panose="020B0502040204020203" pitchFamily="34" charset="0"/>
              </a:rPr>
              <a:t>An online resource that provides detailed guidance on the layout of citations and bibliographies </a:t>
            </a:r>
          </a:p>
          <a:p>
            <a:endParaRPr lang="en-GB" sz="3067" b="0">
              <a:latin typeface="Segoe UI" panose="020B0502040204020203" pitchFamily="34" charset="0"/>
              <a:ea typeface="Segoe UI" panose="020B0502040204020203" pitchFamily="34" charset="0"/>
              <a:cs typeface="Segoe UI" panose="020B0502040204020203" pitchFamily="34" charset="0"/>
            </a:endParaRPr>
          </a:p>
          <a:p>
            <a:r>
              <a:rPr lang="en-GB" sz="3067" b="0">
                <a:latin typeface="Segoe UI" panose="020B0502040204020203" pitchFamily="34" charset="0"/>
                <a:ea typeface="Segoe UI" panose="020B0502040204020203" pitchFamily="34" charset="0"/>
                <a:cs typeface="Segoe UI" panose="020B0502040204020203" pitchFamily="34" charset="0"/>
              </a:rPr>
              <a:t>Includes a large range of resource formats and referencing styles</a:t>
            </a:r>
          </a:p>
          <a:p>
            <a:endParaRPr lang="en-GB" sz="3067" b="0">
              <a:latin typeface="Segoe UI" panose="020B0502040204020203" pitchFamily="34" charset="0"/>
              <a:ea typeface="Segoe UI" panose="020B0502040204020203" pitchFamily="34" charset="0"/>
              <a:cs typeface="Segoe UI" panose="020B0502040204020203" pitchFamily="34" charset="0"/>
            </a:endParaRPr>
          </a:p>
          <a:p>
            <a:r>
              <a:rPr lang="en-GB" sz="3067" b="0">
                <a:latin typeface="Segoe UI" panose="020B0502040204020203" pitchFamily="34" charset="0"/>
                <a:ea typeface="Segoe UI" panose="020B0502040204020203" pitchFamily="34" charset="0"/>
                <a:cs typeface="Segoe UI" panose="020B0502040204020203" pitchFamily="34" charset="0"/>
                <a:hlinkClick r:id="rId4"/>
              </a:rPr>
              <a:t>https://www.citethemrightonline.com/</a:t>
            </a:r>
            <a:endParaRPr lang="en-GB" sz="3067" b="0">
              <a:latin typeface="Segoe UI" panose="020B0502040204020203" pitchFamily="34" charset="0"/>
              <a:ea typeface="Segoe UI" panose="020B0502040204020203" pitchFamily="34" charset="0"/>
              <a:cs typeface="Segoe UI" panose="020B0502040204020203" pitchFamily="34" charset="0"/>
            </a:endParaRPr>
          </a:p>
          <a:p>
            <a:pPr marL="609585" indent="-609585">
              <a:buAutoNum type="arabicPeriod"/>
            </a:pPr>
            <a:endParaRPr lang="en-US" sz="3067">
              <a:solidFill>
                <a:srgbClr val="C00000"/>
              </a:solidFill>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29545190-D56F-C14E-89E7-7F11B9CA3B1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39544" y="291221"/>
            <a:ext cx="4552456" cy="6566780"/>
          </a:xfrm>
          <a:prstGeom prst="rect">
            <a:avLst/>
          </a:prstGeom>
        </p:spPr>
      </p:pic>
    </p:spTree>
    <p:custDataLst>
      <p:tags r:id="rId1"/>
    </p:custDataLst>
    <p:extLst>
      <p:ext uri="{BB962C8B-B14F-4D97-AF65-F5344CB8AC3E}">
        <p14:creationId xmlns:p14="http://schemas.microsoft.com/office/powerpoint/2010/main" val="3081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271-53C8-4ECE-9D19-5190BAE44D4B}"/>
              </a:ext>
            </a:extLst>
          </p:cNvPr>
          <p:cNvSpPr>
            <a:spLocks noGrp="1"/>
          </p:cNvSpPr>
          <p:nvPr>
            <p:ph type="ctrTitle"/>
          </p:nvPr>
        </p:nvSpPr>
        <p:spPr>
          <a:xfrm>
            <a:off x="580115" y="251842"/>
            <a:ext cx="8426029" cy="1470025"/>
          </a:xfrm>
        </p:spPr>
        <p:txBody>
          <a:bodyPr>
            <a:normAutofit/>
          </a:bodyPr>
          <a:lstStyle/>
          <a:p>
            <a:r>
              <a:rPr lang="en-GB">
                <a:solidFill>
                  <a:srgbClr val="AB1E2C"/>
                </a:solidFill>
              </a:rPr>
              <a:t>EndNote</a:t>
            </a:r>
          </a:p>
        </p:txBody>
      </p:sp>
      <p:sp>
        <p:nvSpPr>
          <p:cNvPr id="10" name="TextBox 9">
            <a:extLst>
              <a:ext uri="{FF2B5EF4-FFF2-40B4-BE49-F238E27FC236}">
                <a16:creationId xmlns:a16="http://schemas.microsoft.com/office/drawing/2014/main" id="{99F84384-95E1-43A5-A8BA-60631EDE3A53}"/>
              </a:ext>
            </a:extLst>
          </p:cNvPr>
          <p:cNvSpPr txBox="1"/>
          <p:nvPr/>
        </p:nvSpPr>
        <p:spPr>
          <a:xfrm>
            <a:off x="1013011" y="1833333"/>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1" name="TextBox 10">
            <a:extLst>
              <a:ext uri="{FF2B5EF4-FFF2-40B4-BE49-F238E27FC236}">
                <a16:creationId xmlns:a16="http://schemas.microsoft.com/office/drawing/2014/main" id="{A2C086B9-122A-45AE-B22A-DE75FD39F6C6}"/>
              </a:ext>
            </a:extLst>
          </p:cNvPr>
          <p:cNvSpPr txBox="1"/>
          <p:nvPr/>
        </p:nvSpPr>
        <p:spPr>
          <a:xfrm>
            <a:off x="4793130" y="1819072"/>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2" name="TextBox 11">
            <a:extLst>
              <a:ext uri="{FF2B5EF4-FFF2-40B4-BE49-F238E27FC236}">
                <a16:creationId xmlns:a16="http://schemas.microsoft.com/office/drawing/2014/main" id="{292795D1-7369-4A26-8779-443CF7DD6C5D}"/>
              </a:ext>
            </a:extLst>
          </p:cNvPr>
          <p:cNvSpPr txBox="1"/>
          <p:nvPr/>
        </p:nvSpPr>
        <p:spPr>
          <a:xfrm>
            <a:off x="4793130" y="5193555"/>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3" name="TextBox 12">
            <a:extLst>
              <a:ext uri="{FF2B5EF4-FFF2-40B4-BE49-F238E27FC236}">
                <a16:creationId xmlns:a16="http://schemas.microsoft.com/office/drawing/2014/main" id="{9FF2E40A-D21F-4403-8D5D-548337196E80}"/>
              </a:ext>
            </a:extLst>
          </p:cNvPr>
          <p:cNvSpPr txBox="1"/>
          <p:nvPr/>
        </p:nvSpPr>
        <p:spPr>
          <a:xfrm>
            <a:off x="8746868" y="1847347"/>
            <a:ext cx="2142565" cy="748988"/>
          </a:xfrm>
          <a:prstGeom prst="rect">
            <a:avLst/>
          </a:prstGeom>
          <a:noFill/>
        </p:spPr>
        <p:txBody>
          <a:bodyPr wrap="square" rtlCol="0">
            <a:spAutoFit/>
          </a:bodyPr>
          <a:lstStyle/>
          <a:p>
            <a:pPr algn="ctr"/>
            <a:r>
              <a:rPr lang="en-GB" sz="4267" b="1">
                <a:solidFill>
                  <a:schemeClr val="bg1"/>
                </a:solidFill>
              </a:rPr>
              <a:t>OR</a:t>
            </a:r>
          </a:p>
        </p:txBody>
      </p:sp>
      <p:sp>
        <p:nvSpPr>
          <p:cNvPr id="3" name="TextBox 2">
            <a:extLst>
              <a:ext uri="{FF2B5EF4-FFF2-40B4-BE49-F238E27FC236}">
                <a16:creationId xmlns:a16="http://schemas.microsoft.com/office/drawing/2014/main" id="{FB1E0D88-F891-1C42-88F8-ADE5909769BB}"/>
              </a:ext>
            </a:extLst>
          </p:cNvPr>
          <p:cNvSpPr txBox="1"/>
          <p:nvPr/>
        </p:nvSpPr>
        <p:spPr>
          <a:xfrm>
            <a:off x="159026" y="1623347"/>
            <a:ext cx="7726017" cy="2554545"/>
          </a:xfrm>
          <a:prstGeom prst="rect">
            <a:avLst/>
          </a:prstGeom>
          <a:noFill/>
        </p:spPr>
        <p:txBody>
          <a:bodyPr wrap="square" rtlCol="0">
            <a:spAutoFit/>
          </a:bodyPr>
          <a:lstStyle/>
          <a:p>
            <a:pPr marL="457189" indent="-457189">
              <a:buFont typeface="Arial" panose="020B0604020202020204" pitchFamily="34" charset="0"/>
              <a:buChar char="•"/>
            </a:pPr>
            <a:r>
              <a:rPr lang="en-US" sz="3200"/>
              <a:t>EndNote is a reference management software that allows you to store PDFs, quickly cite, and create a bibliography</a:t>
            </a:r>
          </a:p>
          <a:p>
            <a:pPr marL="457189" indent="-457189">
              <a:buFont typeface="Arial" panose="020B0604020202020204" pitchFamily="34" charset="0"/>
              <a:buChar char="•"/>
            </a:pPr>
            <a:endParaRPr lang="en-US" sz="3200"/>
          </a:p>
          <a:p>
            <a:pPr marL="457189" indent="-457189">
              <a:buFont typeface="Arial" panose="020B0604020202020204" pitchFamily="34" charset="0"/>
              <a:buChar char="•"/>
            </a:pPr>
            <a:r>
              <a:rPr lang="en-US" sz="3200"/>
              <a:t>Alternatives include Zotero and Mendeley</a:t>
            </a:r>
          </a:p>
        </p:txBody>
      </p:sp>
      <p:sp>
        <p:nvSpPr>
          <p:cNvPr id="4" name="TextBox 3">
            <a:extLst>
              <a:ext uri="{FF2B5EF4-FFF2-40B4-BE49-F238E27FC236}">
                <a16:creationId xmlns:a16="http://schemas.microsoft.com/office/drawing/2014/main" id="{77E8A2AB-4ECE-7B4E-860B-B76A6553EF4E}"/>
              </a:ext>
            </a:extLst>
          </p:cNvPr>
          <p:cNvSpPr txBox="1"/>
          <p:nvPr/>
        </p:nvSpPr>
        <p:spPr>
          <a:xfrm>
            <a:off x="658675" y="4352299"/>
            <a:ext cx="6400512" cy="1651478"/>
          </a:xfrm>
          <a:prstGeom prst="rect">
            <a:avLst/>
          </a:prstGeom>
          <a:noFill/>
        </p:spPr>
        <p:txBody>
          <a:bodyPr wrap="square" rtlCol="0">
            <a:spAutoFit/>
          </a:bodyPr>
          <a:lstStyle/>
          <a:p>
            <a:r>
              <a:rPr lang="en-US" sz="2533" i="1"/>
              <a:t>You can get both the desktop and online versions of EndNote through the Library: </a:t>
            </a:r>
            <a:r>
              <a:rPr lang="en-US" sz="2533" i="1">
                <a:hlinkClick r:id="rId4"/>
              </a:rPr>
              <a:t>https://www.bristol.ac.uk/library/subject-support/referencing/endnote/</a:t>
            </a:r>
            <a:endParaRPr lang="en-US" sz="2533" i="1"/>
          </a:p>
        </p:txBody>
      </p:sp>
      <p:pic>
        <p:nvPicPr>
          <p:cNvPr id="8" name="Picture Placeholder 7">
            <a:extLst>
              <a:ext uri="{FF2B5EF4-FFF2-40B4-BE49-F238E27FC236}">
                <a16:creationId xmlns:a16="http://schemas.microsoft.com/office/drawing/2014/main" id="{B3F169EE-71C2-E148-A3E7-7DB97027018A}"/>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a:xfrm>
            <a:off x="7182680" y="-7716"/>
            <a:ext cx="5009321" cy="6873432"/>
          </a:xfrm>
        </p:spPr>
      </p:pic>
    </p:spTree>
    <p:custDataLst>
      <p:tags r:id="rId1"/>
    </p:custDataLst>
    <p:extLst>
      <p:ext uri="{BB962C8B-B14F-4D97-AF65-F5344CB8AC3E}">
        <p14:creationId xmlns:p14="http://schemas.microsoft.com/office/powerpoint/2010/main" val="239200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C086B9-122A-45AE-B22A-DE75FD39F6C6}"/>
              </a:ext>
            </a:extLst>
          </p:cNvPr>
          <p:cNvSpPr txBox="1"/>
          <p:nvPr/>
        </p:nvSpPr>
        <p:spPr>
          <a:xfrm>
            <a:off x="4793130" y="1819072"/>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2" name="TextBox 11">
            <a:extLst>
              <a:ext uri="{FF2B5EF4-FFF2-40B4-BE49-F238E27FC236}">
                <a16:creationId xmlns:a16="http://schemas.microsoft.com/office/drawing/2014/main" id="{292795D1-7369-4A26-8779-443CF7DD6C5D}"/>
              </a:ext>
            </a:extLst>
          </p:cNvPr>
          <p:cNvSpPr txBox="1"/>
          <p:nvPr/>
        </p:nvSpPr>
        <p:spPr>
          <a:xfrm>
            <a:off x="4793130" y="5193555"/>
            <a:ext cx="2142565" cy="748988"/>
          </a:xfrm>
          <a:prstGeom prst="rect">
            <a:avLst/>
          </a:prstGeom>
          <a:noFill/>
        </p:spPr>
        <p:txBody>
          <a:bodyPr wrap="square" rtlCol="0">
            <a:spAutoFit/>
          </a:bodyPr>
          <a:lstStyle/>
          <a:p>
            <a:pPr algn="ctr"/>
            <a:r>
              <a:rPr lang="en-GB" sz="4267" b="1">
                <a:solidFill>
                  <a:schemeClr val="bg1"/>
                </a:solidFill>
              </a:rPr>
              <a:t>OR</a:t>
            </a:r>
          </a:p>
        </p:txBody>
      </p:sp>
      <p:sp>
        <p:nvSpPr>
          <p:cNvPr id="13" name="TextBox 12">
            <a:extLst>
              <a:ext uri="{FF2B5EF4-FFF2-40B4-BE49-F238E27FC236}">
                <a16:creationId xmlns:a16="http://schemas.microsoft.com/office/drawing/2014/main" id="{9FF2E40A-D21F-4403-8D5D-548337196E80}"/>
              </a:ext>
            </a:extLst>
          </p:cNvPr>
          <p:cNvSpPr txBox="1"/>
          <p:nvPr/>
        </p:nvSpPr>
        <p:spPr>
          <a:xfrm>
            <a:off x="8746868" y="1847347"/>
            <a:ext cx="2142565" cy="748988"/>
          </a:xfrm>
          <a:prstGeom prst="rect">
            <a:avLst/>
          </a:prstGeom>
          <a:noFill/>
        </p:spPr>
        <p:txBody>
          <a:bodyPr wrap="square" rtlCol="0">
            <a:spAutoFit/>
          </a:bodyPr>
          <a:lstStyle/>
          <a:p>
            <a:pPr algn="ctr"/>
            <a:r>
              <a:rPr lang="en-GB" sz="4267" b="1">
                <a:solidFill>
                  <a:schemeClr val="bg1"/>
                </a:solidFill>
              </a:rPr>
              <a:t>OR</a:t>
            </a:r>
          </a:p>
        </p:txBody>
      </p:sp>
      <p:pic>
        <p:nvPicPr>
          <p:cNvPr id="14" name="Picture 13">
            <a:extLst>
              <a:ext uri="{FF2B5EF4-FFF2-40B4-BE49-F238E27FC236}">
                <a16:creationId xmlns:a16="http://schemas.microsoft.com/office/drawing/2014/main" id="{D9A49117-0FF3-C84F-87E9-5B626F82F30B}"/>
              </a:ext>
            </a:extLst>
          </p:cNvPr>
          <p:cNvPicPr>
            <a:picLocks noChangeAspect="1"/>
          </p:cNvPicPr>
          <p:nvPr/>
        </p:nvPicPr>
        <p:blipFill>
          <a:blip r:embed="rId4"/>
          <a:stretch>
            <a:fillRect/>
          </a:stretch>
        </p:blipFill>
        <p:spPr>
          <a:xfrm>
            <a:off x="-75341" y="0"/>
            <a:ext cx="12267341" cy="6858000"/>
          </a:xfrm>
          <a:prstGeom prst="rect">
            <a:avLst/>
          </a:prstGeom>
        </p:spPr>
      </p:pic>
    </p:spTree>
    <p:custDataLst>
      <p:tags r:id="rId1"/>
    </p:custDataLst>
    <p:extLst>
      <p:ext uri="{BB962C8B-B14F-4D97-AF65-F5344CB8AC3E}">
        <p14:creationId xmlns:p14="http://schemas.microsoft.com/office/powerpoint/2010/main" val="395043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3CF0C8-7918-BD4D-B026-DC63D8CE05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6057" y="1218235"/>
            <a:ext cx="8338923" cy="4756087"/>
          </a:xfrm>
          <a:prstGeom prst="rect">
            <a:avLst/>
          </a:prstGeom>
          <a:ln>
            <a:solidFill>
              <a:schemeClr val="tx1"/>
            </a:solidFill>
          </a:ln>
        </p:spPr>
      </p:pic>
      <p:sp>
        <p:nvSpPr>
          <p:cNvPr id="2" name="Title 1">
            <a:extLst>
              <a:ext uri="{FF2B5EF4-FFF2-40B4-BE49-F238E27FC236}">
                <a16:creationId xmlns:a16="http://schemas.microsoft.com/office/drawing/2014/main" id="{40487271-53C8-4ECE-9D19-5190BAE44D4B}"/>
              </a:ext>
            </a:extLst>
          </p:cNvPr>
          <p:cNvSpPr>
            <a:spLocks noGrp="1"/>
          </p:cNvSpPr>
          <p:nvPr>
            <p:ph type="ctrTitle"/>
          </p:nvPr>
        </p:nvSpPr>
        <p:spPr>
          <a:xfrm>
            <a:off x="433224" y="173520"/>
            <a:ext cx="4596601" cy="1470025"/>
          </a:xfrm>
        </p:spPr>
        <p:txBody>
          <a:bodyPr>
            <a:noAutofit/>
          </a:bodyPr>
          <a:lstStyle/>
          <a:p>
            <a:r>
              <a:rPr lang="en-GB" sz="5333">
                <a:solidFill>
                  <a:srgbClr val="AB1E2C"/>
                </a:solidFill>
              </a:rPr>
              <a:t>EndNote</a:t>
            </a:r>
          </a:p>
        </p:txBody>
      </p:sp>
      <p:sp>
        <p:nvSpPr>
          <p:cNvPr id="10" name="TextBox 9">
            <a:extLst>
              <a:ext uri="{FF2B5EF4-FFF2-40B4-BE49-F238E27FC236}">
                <a16:creationId xmlns:a16="http://schemas.microsoft.com/office/drawing/2014/main" id="{99F84384-95E1-43A5-A8BA-60631EDE3A53}"/>
              </a:ext>
            </a:extLst>
          </p:cNvPr>
          <p:cNvSpPr txBox="1"/>
          <p:nvPr/>
        </p:nvSpPr>
        <p:spPr>
          <a:xfrm>
            <a:off x="1013011" y="1833333"/>
            <a:ext cx="2142565" cy="748988"/>
          </a:xfrm>
          <a:prstGeom prst="rect">
            <a:avLst/>
          </a:prstGeom>
          <a:noFill/>
        </p:spPr>
        <p:txBody>
          <a:bodyPr wrap="square" rtlCol="0">
            <a:spAutoFit/>
          </a:bodyPr>
          <a:lstStyle/>
          <a:p>
            <a:pPr algn="ctr"/>
            <a:r>
              <a:rPr lang="en-GB" sz="4267" b="1">
                <a:solidFill>
                  <a:schemeClr val="bg1"/>
                </a:solidFill>
              </a:rPr>
              <a:t>OR</a:t>
            </a:r>
          </a:p>
        </p:txBody>
      </p:sp>
      <p:sp>
        <p:nvSpPr>
          <p:cNvPr id="3" name="TextBox 2">
            <a:extLst>
              <a:ext uri="{FF2B5EF4-FFF2-40B4-BE49-F238E27FC236}">
                <a16:creationId xmlns:a16="http://schemas.microsoft.com/office/drawing/2014/main" id="{FB1E0D88-F891-1C42-88F8-ADE5909769BB}"/>
              </a:ext>
            </a:extLst>
          </p:cNvPr>
          <p:cNvSpPr txBox="1"/>
          <p:nvPr/>
        </p:nvSpPr>
        <p:spPr>
          <a:xfrm>
            <a:off x="433223" y="1419228"/>
            <a:ext cx="3417159" cy="2349041"/>
          </a:xfrm>
          <a:prstGeom prst="rect">
            <a:avLst/>
          </a:prstGeom>
          <a:noFill/>
        </p:spPr>
        <p:txBody>
          <a:bodyPr wrap="square" rtlCol="0">
            <a:spAutoFit/>
          </a:bodyPr>
          <a:lstStyle/>
          <a:p>
            <a:r>
              <a:rPr lang="en-US" sz="2933"/>
              <a:t>The Library has a </a:t>
            </a:r>
            <a:r>
              <a:rPr lang="en-US" sz="2933" b="1"/>
              <a:t>tutorial</a:t>
            </a:r>
            <a:r>
              <a:rPr lang="en-US" sz="2933"/>
              <a:t> and </a:t>
            </a:r>
            <a:r>
              <a:rPr lang="en-US" sz="2933" b="1"/>
              <a:t>quick guide</a:t>
            </a:r>
            <a:r>
              <a:rPr lang="en-US" sz="2933"/>
              <a:t> to</a:t>
            </a:r>
            <a:r>
              <a:rPr lang="en-US" sz="2933" b="1"/>
              <a:t> </a:t>
            </a:r>
            <a:r>
              <a:rPr lang="en-US" sz="2933"/>
              <a:t>using both the online and desktop versions</a:t>
            </a:r>
          </a:p>
        </p:txBody>
      </p:sp>
      <p:sp>
        <p:nvSpPr>
          <p:cNvPr id="4" name="TextBox 3">
            <a:extLst>
              <a:ext uri="{FF2B5EF4-FFF2-40B4-BE49-F238E27FC236}">
                <a16:creationId xmlns:a16="http://schemas.microsoft.com/office/drawing/2014/main" id="{77E8A2AB-4ECE-7B4E-860B-B76A6553EF4E}"/>
              </a:ext>
            </a:extLst>
          </p:cNvPr>
          <p:cNvSpPr txBox="1"/>
          <p:nvPr/>
        </p:nvSpPr>
        <p:spPr>
          <a:xfrm>
            <a:off x="433224" y="3799367"/>
            <a:ext cx="3091593" cy="2144498"/>
          </a:xfrm>
          <a:prstGeom prst="rect">
            <a:avLst/>
          </a:prstGeom>
          <a:noFill/>
        </p:spPr>
        <p:txBody>
          <a:bodyPr wrap="square" rtlCol="0">
            <a:spAutoFit/>
          </a:bodyPr>
          <a:lstStyle/>
          <a:p>
            <a:r>
              <a:rPr lang="en-US" sz="2667"/>
              <a:t>Go to: </a:t>
            </a:r>
            <a:r>
              <a:rPr lang="en-US" sz="2667" u="sng">
                <a:solidFill>
                  <a:schemeClr val="tx2">
                    <a:lumMod val="60000"/>
                    <a:lumOff val="40000"/>
                  </a:schemeClr>
                </a:solidFill>
              </a:rPr>
              <a:t>http://</a:t>
            </a:r>
            <a:r>
              <a:rPr lang="en-US" sz="2667" u="sng" err="1">
                <a:solidFill>
                  <a:schemeClr val="tx2">
                    <a:lumMod val="60000"/>
                    <a:lumOff val="40000"/>
                  </a:schemeClr>
                </a:solidFill>
              </a:rPr>
              <a:t>www.bris.ac.uk</a:t>
            </a:r>
            <a:r>
              <a:rPr lang="en-US" sz="2667" u="sng">
                <a:solidFill>
                  <a:schemeClr val="tx2">
                    <a:lumMod val="60000"/>
                    <a:lumOff val="40000"/>
                  </a:schemeClr>
                </a:solidFill>
              </a:rPr>
              <a:t>/library/subject-support/referencing/endnote/</a:t>
            </a:r>
          </a:p>
        </p:txBody>
      </p:sp>
      <p:sp>
        <p:nvSpPr>
          <p:cNvPr id="15" name="Oval 14">
            <a:extLst>
              <a:ext uri="{FF2B5EF4-FFF2-40B4-BE49-F238E27FC236}">
                <a16:creationId xmlns:a16="http://schemas.microsoft.com/office/drawing/2014/main" id="{D8082993-590A-CD47-B2CC-796D73E414A1}"/>
              </a:ext>
            </a:extLst>
          </p:cNvPr>
          <p:cNvSpPr/>
          <p:nvPr/>
        </p:nvSpPr>
        <p:spPr>
          <a:xfrm>
            <a:off x="9079102" y="1954045"/>
            <a:ext cx="2993679" cy="10403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GB" sz="2400">
              <a:ln>
                <a:solidFill>
                  <a:srgbClr val="C00000"/>
                </a:solidFill>
              </a:ln>
              <a:noFill/>
              <a:latin typeface="Calibri"/>
            </a:endParaRPr>
          </a:p>
        </p:txBody>
      </p:sp>
      <p:sp>
        <p:nvSpPr>
          <p:cNvPr id="16" name="Oval 15">
            <a:extLst>
              <a:ext uri="{FF2B5EF4-FFF2-40B4-BE49-F238E27FC236}">
                <a16:creationId xmlns:a16="http://schemas.microsoft.com/office/drawing/2014/main" id="{BD86773B-22F1-9549-BC46-5B09FD1A3FC2}"/>
              </a:ext>
            </a:extLst>
          </p:cNvPr>
          <p:cNvSpPr/>
          <p:nvPr/>
        </p:nvSpPr>
        <p:spPr>
          <a:xfrm>
            <a:off x="9079102" y="3210011"/>
            <a:ext cx="2993679" cy="120807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GB" sz="2400">
              <a:ln>
                <a:solidFill>
                  <a:srgbClr val="C00000"/>
                </a:solidFill>
              </a:ln>
              <a:noFill/>
              <a:latin typeface="Calibri"/>
            </a:endParaRPr>
          </a:p>
        </p:txBody>
      </p:sp>
    </p:spTree>
    <p:custDataLst>
      <p:tags r:id="rId1"/>
    </p:custDataLst>
    <p:extLst>
      <p:ext uri="{BB962C8B-B14F-4D97-AF65-F5344CB8AC3E}">
        <p14:creationId xmlns:p14="http://schemas.microsoft.com/office/powerpoint/2010/main" val="4103137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90DD15-BF4C-FF4A-9540-694A942DB169}"/>
              </a:ext>
            </a:extLst>
          </p:cNvPr>
          <p:cNvPicPr>
            <a:picLocks noChangeAspect="1"/>
          </p:cNvPicPr>
          <p:nvPr/>
        </p:nvPicPr>
        <p:blipFill>
          <a:blip r:embed="rId4"/>
          <a:stretch>
            <a:fillRect/>
          </a:stretch>
        </p:blipFill>
        <p:spPr>
          <a:xfrm>
            <a:off x="3936256" y="0"/>
            <a:ext cx="8255745" cy="6858000"/>
          </a:xfrm>
          <a:prstGeom prst="rect">
            <a:avLst/>
          </a:prstGeom>
        </p:spPr>
      </p:pic>
      <p:sp>
        <p:nvSpPr>
          <p:cNvPr id="2" name="Title 1">
            <a:extLst>
              <a:ext uri="{FF2B5EF4-FFF2-40B4-BE49-F238E27FC236}">
                <a16:creationId xmlns:a16="http://schemas.microsoft.com/office/drawing/2014/main" id="{40487271-53C8-4ECE-9D19-5190BAE44D4B}"/>
              </a:ext>
            </a:extLst>
          </p:cNvPr>
          <p:cNvSpPr>
            <a:spLocks noGrp="1"/>
          </p:cNvSpPr>
          <p:nvPr>
            <p:ph type="ctrTitle"/>
          </p:nvPr>
        </p:nvSpPr>
        <p:spPr>
          <a:xfrm>
            <a:off x="433224" y="173520"/>
            <a:ext cx="4596601" cy="1470025"/>
          </a:xfrm>
        </p:spPr>
        <p:txBody>
          <a:bodyPr>
            <a:noAutofit/>
          </a:bodyPr>
          <a:lstStyle/>
          <a:p>
            <a:r>
              <a:rPr lang="en-GB" sz="5333">
                <a:solidFill>
                  <a:srgbClr val="AB1E2C"/>
                </a:solidFill>
              </a:rPr>
              <a:t>EndNote</a:t>
            </a:r>
          </a:p>
        </p:txBody>
      </p:sp>
      <p:sp>
        <p:nvSpPr>
          <p:cNvPr id="10" name="TextBox 9">
            <a:extLst>
              <a:ext uri="{FF2B5EF4-FFF2-40B4-BE49-F238E27FC236}">
                <a16:creationId xmlns:a16="http://schemas.microsoft.com/office/drawing/2014/main" id="{99F84384-95E1-43A5-A8BA-60631EDE3A53}"/>
              </a:ext>
            </a:extLst>
          </p:cNvPr>
          <p:cNvSpPr txBox="1"/>
          <p:nvPr/>
        </p:nvSpPr>
        <p:spPr>
          <a:xfrm>
            <a:off x="1013011" y="1833333"/>
            <a:ext cx="2142565" cy="748988"/>
          </a:xfrm>
          <a:prstGeom prst="rect">
            <a:avLst/>
          </a:prstGeom>
          <a:noFill/>
        </p:spPr>
        <p:txBody>
          <a:bodyPr wrap="square" rtlCol="0">
            <a:spAutoFit/>
          </a:bodyPr>
          <a:lstStyle/>
          <a:p>
            <a:pPr algn="ctr"/>
            <a:r>
              <a:rPr lang="en-GB" sz="4267" b="1">
                <a:solidFill>
                  <a:schemeClr val="bg1"/>
                </a:solidFill>
              </a:rPr>
              <a:t>OR</a:t>
            </a:r>
          </a:p>
        </p:txBody>
      </p:sp>
      <p:sp>
        <p:nvSpPr>
          <p:cNvPr id="3" name="TextBox 2">
            <a:extLst>
              <a:ext uri="{FF2B5EF4-FFF2-40B4-BE49-F238E27FC236}">
                <a16:creationId xmlns:a16="http://schemas.microsoft.com/office/drawing/2014/main" id="{FB1E0D88-F891-1C42-88F8-ADE5909769BB}"/>
              </a:ext>
            </a:extLst>
          </p:cNvPr>
          <p:cNvSpPr txBox="1"/>
          <p:nvPr/>
        </p:nvSpPr>
        <p:spPr>
          <a:xfrm>
            <a:off x="433223" y="1556029"/>
            <a:ext cx="3417159" cy="2800382"/>
          </a:xfrm>
          <a:prstGeom prst="rect">
            <a:avLst/>
          </a:prstGeom>
          <a:noFill/>
        </p:spPr>
        <p:txBody>
          <a:bodyPr wrap="square" rtlCol="0">
            <a:spAutoFit/>
          </a:bodyPr>
          <a:lstStyle/>
          <a:p>
            <a:r>
              <a:rPr lang="en-US" sz="2933"/>
              <a:t>The Library also offers regular </a:t>
            </a:r>
            <a:r>
              <a:rPr lang="en-US" sz="2933" b="1"/>
              <a:t>training sessions </a:t>
            </a:r>
            <a:r>
              <a:rPr lang="en-US" sz="2933"/>
              <a:t>on both the desktop and online versions of EndNote</a:t>
            </a:r>
          </a:p>
        </p:txBody>
      </p:sp>
      <p:sp>
        <p:nvSpPr>
          <p:cNvPr id="4" name="TextBox 3">
            <a:extLst>
              <a:ext uri="{FF2B5EF4-FFF2-40B4-BE49-F238E27FC236}">
                <a16:creationId xmlns:a16="http://schemas.microsoft.com/office/drawing/2014/main" id="{77E8A2AB-4ECE-7B4E-860B-B76A6553EF4E}"/>
              </a:ext>
            </a:extLst>
          </p:cNvPr>
          <p:cNvSpPr txBox="1"/>
          <p:nvPr/>
        </p:nvSpPr>
        <p:spPr>
          <a:xfrm>
            <a:off x="433223" y="4599467"/>
            <a:ext cx="3417159" cy="1323632"/>
          </a:xfrm>
          <a:prstGeom prst="rect">
            <a:avLst/>
          </a:prstGeom>
          <a:noFill/>
        </p:spPr>
        <p:txBody>
          <a:bodyPr wrap="square" rtlCol="0">
            <a:spAutoFit/>
          </a:bodyPr>
          <a:lstStyle/>
          <a:p>
            <a:r>
              <a:rPr lang="en-US" sz="2667"/>
              <a:t>Go to: </a:t>
            </a:r>
            <a:r>
              <a:rPr lang="en-US" sz="2667">
                <a:hlinkClick r:id="rId5"/>
              </a:rPr>
              <a:t>http://www.bristol.ac.uk/library/events/</a:t>
            </a:r>
            <a:endParaRPr lang="en-US" sz="2667" u="sng">
              <a:solidFill>
                <a:schemeClr val="tx2">
                  <a:lumMod val="60000"/>
                  <a:lumOff val="40000"/>
                </a:schemeClr>
              </a:solidFill>
            </a:endParaRPr>
          </a:p>
        </p:txBody>
      </p:sp>
      <p:sp>
        <p:nvSpPr>
          <p:cNvPr id="15" name="Oval 14">
            <a:extLst>
              <a:ext uri="{FF2B5EF4-FFF2-40B4-BE49-F238E27FC236}">
                <a16:creationId xmlns:a16="http://schemas.microsoft.com/office/drawing/2014/main" id="{D8082993-590A-CD47-B2CC-796D73E414A1}"/>
              </a:ext>
            </a:extLst>
          </p:cNvPr>
          <p:cNvSpPr/>
          <p:nvPr/>
        </p:nvSpPr>
        <p:spPr>
          <a:xfrm>
            <a:off x="7059846" y="4749539"/>
            <a:ext cx="4535676" cy="13282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defRPr/>
            </a:pPr>
            <a:endParaRPr lang="en-GB" sz="2400">
              <a:ln>
                <a:solidFill>
                  <a:srgbClr val="C00000"/>
                </a:solidFill>
              </a:ln>
              <a:noFill/>
              <a:latin typeface="Calibri"/>
            </a:endParaRPr>
          </a:p>
        </p:txBody>
      </p:sp>
    </p:spTree>
    <p:custDataLst>
      <p:tags r:id="rId1"/>
    </p:custDataLst>
    <p:extLst>
      <p:ext uri="{BB962C8B-B14F-4D97-AF65-F5344CB8AC3E}">
        <p14:creationId xmlns:p14="http://schemas.microsoft.com/office/powerpoint/2010/main" val="207492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descr="A picture containing toy, LEGO, indoor&#10;&#10;Description automatically generated">
            <a:extLst>
              <a:ext uri="{FF2B5EF4-FFF2-40B4-BE49-F238E27FC236}">
                <a16:creationId xmlns:a16="http://schemas.microsoft.com/office/drawing/2014/main" id="{D996173E-AD38-4A1B-91CA-153874E792E2}"/>
              </a:ext>
            </a:extLst>
          </p:cNvPr>
          <p:cNvPicPr>
            <a:picLocks noChangeAspect="1"/>
          </p:cNvPicPr>
          <p:nvPr/>
        </p:nvPicPr>
        <p:blipFill rotWithShape="1">
          <a:blip r:embed="rId2"/>
          <a:srcRect l="16000" r="1710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TextBox 6">
            <a:extLst>
              <a:ext uri="{FF2B5EF4-FFF2-40B4-BE49-F238E27FC236}">
                <a16:creationId xmlns:a16="http://schemas.microsoft.com/office/drawing/2014/main" id="{49753714-1CF9-431A-9B2C-6A36165BF8D4}"/>
              </a:ext>
            </a:extLst>
          </p:cNvPr>
          <p:cNvSpPr txBox="1"/>
          <p:nvPr/>
        </p:nvSpPr>
        <p:spPr>
          <a:xfrm>
            <a:off x="6367651" y="1905324"/>
            <a:ext cx="4840010" cy="38436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000" i="1"/>
              <a:t>“If I have seen further than others, it is by </a:t>
            </a:r>
            <a:r>
              <a:rPr lang="en-US" sz="2000" b="1" i="1"/>
              <a:t>standing upon the shoulders of giants.</a:t>
            </a:r>
            <a:r>
              <a:rPr lang="en-US" sz="2000" i="1"/>
              <a:t>”</a:t>
            </a:r>
            <a:r>
              <a:rPr lang="en-US" sz="2000"/>
              <a:t>​</a:t>
            </a:r>
            <a:br>
              <a:rPr lang="en-US" sz="2000"/>
            </a:br>
            <a:r>
              <a:rPr lang="en-US" sz="2000"/>
              <a:t>​</a:t>
            </a:r>
            <a:endParaRPr lang="en-US" sz="2000">
              <a:cs typeface="Calibri" panose="020F0502020204030204"/>
            </a:endParaRPr>
          </a:p>
          <a:p>
            <a:pPr>
              <a:lnSpc>
                <a:spcPct val="90000"/>
              </a:lnSpc>
              <a:spcAft>
                <a:spcPts val="600"/>
              </a:spcAft>
            </a:pPr>
            <a:endParaRPr lang="en-US" sz="2000">
              <a:cs typeface="Calibri" panose="020F0502020204030204"/>
            </a:endParaRPr>
          </a:p>
          <a:p>
            <a:pPr>
              <a:lnSpc>
                <a:spcPct val="90000"/>
              </a:lnSpc>
              <a:spcAft>
                <a:spcPts val="600"/>
              </a:spcAft>
            </a:pPr>
            <a:endParaRPr lang="en-US" sz="2000">
              <a:cs typeface="Calibri" panose="020F0502020204030204"/>
            </a:endParaRPr>
          </a:p>
          <a:p>
            <a:pPr indent="-228600">
              <a:lnSpc>
                <a:spcPct val="90000"/>
              </a:lnSpc>
              <a:spcAft>
                <a:spcPts val="600"/>
              </a:spcAft>
              <a:buFont typeface="Arial" panose="020B0604020202020204" pitchFamily="34" charset="0"/>
              <a:buChar char="•"/>
            </a:pPr>
            <a:r>
              <a:rPr lang="en-US" sz="2000"/>
              <a:t>Science defies common sense – it needs testing​</a:t>
            </a:r>
            <a:endParaRPr lang="en-US" sz="2000">
              <a:cs typeface="Calibri"/>
            </a:endParaRPr>
          </a:p>
          <a:p>
            <a:pPr indent="-228600">
              <a:lnSpc>
                <a:spcPct val="90000"/>
              </a:lnSpc>
              <a:spcAft>
                <a:spcPts val="600"/>
              </a:spcAft>
              <a:buFont typeface="Arial" panose="020B0604020202020204" pitchFamily="34" charset="0"/>
              <a:buChar char="•"/>
            </a:pPr>
            <a:r>
              <a:rPr lang="en-US" sz="2000"/>
              <a:t>Extraordinary claims need extraordinary evidence​</a:t>
            </a:r>
            <a:endParaRPr lang="en-US" sz="2000">
              <a:cs typeface="Calibri"/>
            </a:endParaRPr>
          </a:p>
          <a:p>
            <a:pPr indent="-228600">
              <a:lnSpc>
                <a:spcPct val="90000"/>
              </a:lnSpc>
              <a:spcAft>
                <a:spcPts val="600"/>
              </a:spcAft>
              <a:buFont typeface="Arial" panose="020B0604020202020204" pitchFamily="34" charset="0"/>
              <a:buChar char="•"/>
            </a:pPr>
            <a:r>
              <a:rPr lang="en-US" sz="2000"/>
              <a:t>Science builds on the work of others​</a:t>
            </a:r>
            <a:endParaRPr lang="en-US" sz="2000">
              <a:cs typeface="Calibri"/>
            </a:endParaRPr>
          </a:p>
          <a:p>
            <a:pPr indent="-228600">
              <a:lnSpc>
                <a:spcPct val="90000"/>
              </a:lnSpc>
              <a:spcAft>
                <a:spcPts val="600"/>
              </a:spcAft>
              <a:buFont typeface="Arial" panose="020B0604020202020204" pitchFamily="34" charset="0"/>
              <a:buChar char="•"/>
            </a:pPr>
            <a:r>
              <a:rPr lang="en-US" sz="2000"/>
              <a:t>Science is uncertain​</a:t>
            </a:r>
            <a:endParaRPr lang="en-US" sz="2000">
              <a:cs typeface="Calibri"/>
            </a:endParaRPr>
          </a:p>
          <a:p>
            <a:pPr indent="-228600">
              <a:lnSpc>
                <a:spcPct val="90000"/>
              </a:lnSpc>
              <a:spcAft>
                <a:spcPts val="600"/>
              </a:spcAft>
              <a:buFont typeface="Arial" panose="020B0604020202020204" pitchFamily="34" charset="0"/>
              <a:buChar char="•"/>
            </a:pPr>
            <a:r>
              <a:rPr lang="en-US" sz="2000"/>
              <a:t>Science and consensus</a:t>
            </a:r>
            <a:endParaRPr lang="en-US" sz="2000">
              <a:cs typeface="Calibri"/>
            </a:endParaRPr>
          </a:p>
        </p:txBody>
      </p:sp>
    </p:spTree>
    <p:extLst>
      <p:ext uri="{BB962C8B-B14F-4D97-AF65-F5344CB8AC3E}">
        <p14:creationId xmlns:p14="http://schemas.microsoft.com/office/powerpoint/2010/main" val="955411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3344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62" y="340782"/>
            <a:ext cx="11374120" cy="1325563"/>
          </a:xfrm>
        </p:spPr>
        <p:txBody>
          <a:bodyPr>
            <a:noAutofit/>
          </a:bodyPr>
          <a:lstStyle/>
          <a:p>
            <a:r>
              <a:rPr lang="en-GB" sz="7200">
                <a:solidFill>
                  <a:schemeClr val="bg1"/>
                </a:solidFill>
                <a:latin typeface="Arial"/>
                <a:cs typeface="Arial"/>
              </a:rPr>
              <a:t>Can't find what you need?</a:t>
            </a:r>
            <a:endParaRPr lang="en-GB" sz="72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BB1C9A1-C710-4760-B24A-0AE00BC85164}"/>
              </a:ext>
            </a:extLst>
          </p:cNvPr>
          <p:cNvSpPr txBox="1"/>
          <p:nvPr/>
        </p:nvSpPr>
        <p:spPr>
          <a:xfrm>
            <a:off x="488336" y="2430206"/>
            <a:ext cx="1177655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3600" b="1">
                <a:solidFill>
                  <a:schemeClr val="bg1"/>
                </a:solidFill>
                <a:latin typeface="Arial"/>
                <a:cs typeface="Arial"/>
              </a:rPr>
              <a:t>Suggest a book purchase</a:t>
            </a:r>
            <a:endParaRPr lang="en-US" sz="3600" b="1">
              <a:solidFill>
                <a:schemeClr val="bg1"/>
              </a:solidFill>
              <a:latin typeface="Calibri"/>
              <a:cs typeface="Calibri"/>
            </a:endParaRPr>
          </a:p>
          <a:p>
            <a:pPr>
              <a:defRPr/>
            </a:pPr>
            <a:r>
              <a:rPr lang="en-US" sz="3600">
                <a:ea typeface="+mn-lt"/>
                <a:cs typeface="+mn-lt"/>
                <a:hlinkClick r:id="rId3"/>
              </a:rPr>
              <a:t>http://bristol.ac.uk/library/find/suggest-purchase/</a:t>
            </a:r>
            <a:r>
              <a:rPr lang="en-US" sz="3600">
                <a:ea typeface="+mn-lt"/>
                <a:cs typeface="+mn-lt"/>
              </a:rPr>
              <a:t> </a:t>
            </a:r>
            <a:endParaRPr lang="en-US">
              <a:ea typeface="+mn-lt"/>
              <a:cs typeface="+mn-lt"/>
            </a:endParaRPr>
          </a:p>
          <a:p>
            <a:pPr>
              <a:defRPr/>
            </a:pPr>
            <a:endParaRPr lang="en-US" sz="3600">
              <a:solidFill>
                <a:schemeClr val="bg1"/>
              </a:solidFill>
              <a:latin typeface="Arial"/>
              <a:cs typeface="Arial"/>
            </a:endParaRPr>
          </a:p>
          <a:p>
            <a:pPr>
              <a:defRPr/>
            </a:pPr>
            <a:r>
              <a:rPr lang="en-US" sz="3600" b="1">
                <a:solidFill>
                  <a:schemeClr val="bg1"/>
                </a:solidFill>
                <a:latin typeface="Arial"/>
                <a:cs typeface="Arial"/>
              </a:rPr>
              <a:t>Inter-library loans</a:t>
            </a:r>
            <a:endParaRPr lang="en-US" b="1">
              <a:solidFill>
                <a:schemeClr val="bg1"/>
              </a:solidFill>
            </a:endParaRPr>
          </a:p>
          <a:p>
            <a:pPr>
              <a:defRPr/>
            </a:pPr>
            <a:r>
              <a:rPr lang="en-US" sz="3600">
                <a:ea typeface="+mn-lt"/>
                <a:cs typeface="+mn-lt"/>
                <a:hlinkClick r:id="rId4"/>
              </a:rPr>
              <a:t>http://bristol.ac.uk/library/find/inter-loans/</a:t>
            </a:r>
            <a:r>
              <a:rPr lang="en-US" sz="3600">
                <a:ea typeface="+mn-lt"/>
                <a:cs typeface="+mn-lt"/>
              </a:rPr>
              <a:t> </a:t>
            </a:r>
            <a:endParaRPr lang="en-US">
              <a:ea typeface="+mn-lt"/>
              <a:cs typeface="+mn-lt"/>
            </a:endParaRPr>
          </a:p>
          <a:p>
            <a:pPr>
              <a:defRPr/>
            </a:pPr>
            <a:endParaRPr lang="en-US" sz="3600">
              <a:solidFill>
                <a:srgbClr val="000000"/>
              </a:solidFill>
              <a:latin typeface="Calibri"/>
              <a:cs typeface="Calibri"/>
            </a:endParaRPr>
          </a:p>
          <a:p>
            <a:pPr>
              <a:defRPr/>
            </a:pPr>
            <a:r>
              <a:rPr lang="en-US" sz="3600">
                <a:solidFill>
                  <a:schemeClr val="bg1"/>
                </a:solidFill>
                <a:latin typeface="Calibri"/>
                <a:cs typeface="Calibri"/>
              </a:rPr>
              <a:t>Library Search - 'libraries worldwide'</a:t>
            </a:r>
          </a:p>
          <a:p>
            <a:pPr marL="571500" indent="-571500">
              <a:buFont typeface="Arial"/>
              <a:buChar char="•"/>
              <a:defRPr/>
            </a:pPr>
            <a:endParaRPr lang="en-US" sz="3600">
              <a:solidFill>
                <a:srgbClr val="FFFFFF"/>
              </a:solidFill>
              <a:latin typeface="Arial"/>
              <a:cs typeface="Arial"/>
            </a:endParaRPr>
          </a:p>
          <a:p>
            <a:pPr>
              <a:defRPr/>
            </a:pPr>
            <a:endParaRPr lang="en-US">
              <a:solidFill>
                <a:prstClr val="black"/>
              </a:solidFill>
              <a:latin typeface="Calibri" panose="020F0502020204030204"/>
              <a:cs typeface="Calibri"/>
            </a:endParaRPr>
          </a:p>
        </p:txBody>
      </p:sp>
    </p:spTree>
    <p:extLst>
      <p:ext uri="{BB962C8B-B14F-4D97-AF65-F5344CB8AC3E}">
        <p14:creationId xmlns:p14="http://schemas.microsoft.com/office/powerpoint/2010/main" val="3105997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t="-17000" b="-17000"/>
          </a:stretch>
        </a:blip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E3B42D02-09C6-488F-9E10-FD095A5FBCF8}"/>
              </a:ext>
            </a:extLst>
          </p:cNvPr>
          <p:cNvSpPr/>
          <p:nvPr/>
        </p:nvSpPr>
        <p:spPr>
          <a:xfrm>
            <a:off x="-582227" y="730556"/>
            <a:ext cx="7160827" cy="1595201"/>
          </a:xfrm>
          <a:prstGeom prst="parallelogram">
            <a:avLst>
              <a:gd name="adj" fmla="val 22794"/>
            </a:avLst>
          </a:prstGeom>
          <a:solidFill>
            <a:srgbClr val="AB1E2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GB" sz="4400" b="1">
                <a:latin typeface="MS Reference Sans Serif"/>
              </a:rPr>
              <a:t>For further help and support...</a:t>
            </a:r>
          </a:p>
        </p:txBody>
      </p:sp>
      <p:sp>
        <p:nvSpPr>
          <p:cNvPr id="7" name="Parallelogram 6">
            <a:extLst>
              <a:ext uri="{FF2B5EF4-FFF2-40B4-BE49-F238E27FC236}">
                <a16:creationId xmlns:a16="http://schemas.microsoft.com/office/drawing/2014/main" id="{D4C013E9-F5FA-44EB-827C-717A56E1DB9D}"/>
              </a:ext>
            </a:extLst>
          </p:cNvPr>
          <p:cNvSpPr/>
          <p:nvPr/>
        </p:nvSpPr>
        <p:spPr>
          <a:xfrm>
            <a:off x="5017770" y="4978093"/>
            <a:ext cx="7760963" cy="1879907"/>
          </a:xfrm>
          <a:prstGeom prst="parallelogram">
            <a:avLst>
              <a:gd name="adj" fmla="val 22794"/>
            </a:avLst>
          </a:prstGeom>
          <a:solidFill>
            <a:srgbClr val="AB1E2C">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GB" sz="2400" b="1">
                <a:solidFill>
                  <a:schemeClr val="bg1"/>
                </a:solidFill>
                <a:latin typeface="Arial"/>
                <a:cs typeface="Arial"/>
              </a:rPr>
              <a:t>Victoria Hopton</a:t>
            </a:r>
          </a:p>
          <a:p>
            <a:r>
              <a:rPr lang="en-GB" sz="2400">
                <a:solidFill>
                  <a:schemeClr val="bg1"/>
                </a:solidFill>
                <a:latin typeface="Arial"/>
                <a:cs typeface="Arial"/>
              </a:rPr>
              <a:t>Subject Librarian</a:t>
            </a:r>
            <a:endParaRPr lang="en-GB" sz="2400">
              <a:solidFill>
                <a:schemeClr val="bg1"/>
              </a:solidFill>
              <a:latin typeface="Arial"/>
              <a:cs typeface="Arial" panose="020B0604020202020204" pitchFamily="34" charset="0"/>
            </a:endParaRPr>
          </a:p>
          <a:p>
            <a:r>
              <a:rPr lang="en-GB" sz="2400">
                <a:solidFill>
                  <a:schemeClr val="bg1"/>
                </a:solidFill>
                <a:latin typeface="Arial"/>
                <a:cs typeface="Arial"/>
                <a:hlinkClick r:id="rId4">
                  <a:extLst>
                    <a:ext uri="{A12FA001-AC4F-418D-AE19-62706E023703}">
                      <ahyp:hlinkClr xmlns:ahyp="http://schemas.microsoft.com/office/drawing/2018/hyperlinkcolor" val="tx"/>
                    </a:ext>
                  </a:extLst>
                </a:hlinkClick>
              </a:rPr>
              <a:t>Victoria.hopton@bristol.ac.uk</a:t>
            </a:r>
            <a:endParaRPr lang="en-GB" sz="2400">
              <a:solidFill>
                <a:schemeClr val="bg1"/>
              </a:solidFill>
              <a:latin typeface="Arial"/>
              <a:cs typeface="Arial"/>
            </a:endParaRPr>
          </a:p>
          <a:p>
            <a:r>
              <a:rPr lang="en-GB" sz="2400">
                <a:latin typeface="Arial"/>
                <a:ea typeface="+mn-lt"/>
                <a:cs typeface="+mn-lt"/>
              </a:rPr>
              <a:t>bristol.ac.uk/library/subject-support/</a:t>
            </a:r>
            <a:endParaRPr lang="en-GB">
              <a:latin typeface="Arial"/>
            </a:endParaRPr>
          </a:p>
        </p:txBody>
      </p:sp>
    </p:spTree>
    <p:extLst>
      <p:ext uri="{BB962C8B-B14F-4D97-AF65-F5344CB8AC3E}">
        <p14:creationId xmlns:p14="http://schemas.microsoft.com/office/powerpoint/2010/main" val="257150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3344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6962" y="340782"/>
            <a:ext cx="11374120" cy="1325563"/>
          </a:xfrm>
        </p:spPr>
        <p:txBody>
          <a:bodyPr>
            <a:noAutofit/>
          </a:bodyPr>
          <a:lstStyle/>
          <a:p>
            <a:r>
              <a:rPr lang="en-GB" sz="7200">
                <a:solidFill>
                  <a:schemeClr val="bg1"/>
                </a:solidFill>
                <a:latin typeface="Arial"/>
                <a:cs typeface="Arial"/>
              </a:rPr>
              <a:t>Why review?</a:t>
            </a:r>
            <a:endParaRPr lang="en-US"/>
          </a:p>
        </p:txBody>
      </p:sp>
      <p:sp>
        <p:nvSpPr>
          <p:cNvPr id="3" name="TextBox 2">
            <a:extLst>
              <a:ext uri="{FF2B5EF4-FFF2-40B4-BE49-F238E27FC236}">
                <a16:creationId xmlns:a16="http://schemas.microsoft.com/office/drawing/2014/main" id="{5BB1C9A1-C710-4760-B24A-0AE00BC85164}"/>
              </a:ext>
            </a:extLst>
          </p:cNvPr>
          <p:cNvSpPr txBox="1"/>
          <p:nvPr/>
        </p:nvSpPr>
        <p:spPr>
          <a:xfrm>
            <a:off x="378047" y="1868732"/>
            <a:ext cx="11776551" cy="1649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ts val="2400"/>
              </a:lnSpc>
              <a:spcBef>
                <a:spcPct val="20000"/>
              </a:spcBef>
              <a:spcAft>
                <a:spcPct val="0"/>
              </a:spcAft>
              <a:buFont typeface="Arial"/>
              <a:buChar char="•"/>
              <a:defRPr/>
            </a:pPr>
            <a:endParaRPr lang="en-GB" sz="3600">
              <a:solidFill>
                <a:schemeClr val="bg1"/>
              </a:solidFill>
              <a:ea typeface="+mn-lt"/>
              <a:cs typeface="+mn-lt"/>
            </a:endParaRPr>
          </a:p>
          <a:p>
            <a:pPr>
              <a:lnSpc>
                <a:spcPts val="2400"/>
              </a:lnSpc>
              <a:spcBef>
                <a:spcPct val="20000"/>
              </a:spcBef>
              <a:spcAft>
                <a:spcPct val="0"/>
              </a:spcAft>
              <a:defRPr/>
            </a:pPr>
            <a:endParaRPr lang="en-US" sz="3600">
              <a:solidFill>
                <a:schemeClr val="bg1"/>
              </a:solidFill>
              <a:ea typeface="+mn-lt"/>
              <a:cs typeface="+mn-lt"/>
            </a:endParaRPr>
          </a:p>
          <a:p>
            <a:pPr marL="571500" indent="-571500">
              <a:buFont typeface="Arial"/>
              <a:buChar char="•"/>
              <a:defRPr/>
            </a:pPr>
            <a:endParaRPr lang="en-US" sz="3600">
              <a:solidFill>
                <a:srgbClr val="FFFFFF"/>
              </a:solidFill>
              <a:latin typeface="Arial"/>
              <a:cs typeface="Arial"/>
            </a:endParaRPr>
          </a:p>
          <a:p>
            <a:pPr>
              <a:defRPr/>
            </a:pPr>
            <a:endParaRPr lang="en-US">
              <a:solidFill>
                <a:srgbClr val="000000"/>
              </a:solidFill>
              <a:latin typeface="Calibri" panose="020F0502020204030204"/>
              <a:cs typeface="Calibri"/>
            </a:endParaRPr>
          </a:p>
        </p:txBody>
      </p:sp>
      <p:sp>
        <p:nvSpPr>
          <p:cNvPr id="4" name="TextBox 3">
            <a:extLst>
              <a:ext uri="{FF2B5EF4-FFF2-40B4-BE49-F238E27FC236}">
                <a16:creationId xmlns:a16="http://schemas.microsoft.com/office/drawing/2014/main" id="{9D9F12A4-F270-4BCF-A2DF-B2D5BC1EDF8F}"/>
              </a:ext>
            </a:extLst>
          </p:cNvPr>
          <p:cNvSpPr txBox="1"/>
          <p:nvPr/>
        </p:nvSpPr>
        <p:spPr>
          <a:xfrm>
            <a:off x="631596" y="1843230"/>
            <a:ext cx="10426045" cy="4154984"/>
          </a:xfrm>
          <a:prstGeom prst="rect">
            <a:avLst/>
          </a:prstGeom>
          <a:noFill/>
        </p:spPr>
        <p:txBody>
          <a:bodyPr wrap="square" rtlCol="0">
            <a:spAutoFit/>
          </a:bodyPr>
          <a:lstStyle/>
          <a:p>
            <a:pPr marL="342900" indent="-342900">
              <a:buFont typeface="Arial" panose="020B0604020202020204" pitchFamily="34" charset="0"/>
              <a:buChar char="•"/>
            </a:pPr>
            <a:r>
              <a:rPr lang="en-GB" sz="2400">
                <a:solidFill>
                  <a:schemeClr val="bg1"/>
                </a:solidFill>
              </a:rPr>
              <a:t>To make sure you are not re-inventing the wheel.​</a:t>
            </a:r>
          </a:p>
          <a:p>
            <a:pPr marL="342900" indent="-342900">
              <a:buFont typeface="Arial" panose="020B0604020202020204" pitchFamily="34" charset="0"/>
              <a:buChar char="•"/>
            </a:pPr>
            <a:endParaRPr lang="en-GB" sz="2400">
              <a:solidFill>
                <a:schemeClr val="bg1"/>
              </a:solidFill>
            </a:endParaRPr>
          </a:p>
          <a:p>
            <a:pPr marL="342900" indent="-342900">
              <a:buFont typeface="Arial" panose="020B0604020202020204" pitchFamily="34" charset="0"/>
              <a:buChar char="•"/>
            </a:pPr>
            <a:r>
              <a:rPr lang="en-GB" sz="2400">
                <a:solidFill>
                  <a:schemeClr val="bg1"/>
                </a:solidFill>
              </a:rPr>
              <a:t>Allows you to demonstrate how your work is situated within, builds upon, and departs from earlier publications.​</a:t>
            </a:r>
          </a:p>
          <a:p>
            <a:pPr marL="342900" indent="-342900">
              <a:buFont typeface="Arial" panose="020B0604020202020204" pitchFamily="34" charset="0"/>
              <a:buChar char="•"/>
            </a:pPr>
            <a:endParaRPr lang="en-GB" sz="2400">
              <a:solidFill>
                <a:schemeClr val="bg1"/>
              </a:solidFill>
            </a:endParaRPr>
          </a:p>
          <a:p>
            <a:pPr marL="342900" indent="-342900">
              <a:buFont typeface="Arial" panose="020B0604020202020204" pitchFamily="34" charset="0"/>
              <a:buChar char="•"/>
            </a:pPr>
            <a:r>
              <a:rPr lang="en-GB" sz="2400">
                <a:solidFill>
                  <a:schemeClr val="bg1"/>
                </a:solidFill>
              </a:rPr>
              <a:t>It shows that you are a member of your chosen field.​</a:t>
            </a:r>
          </a:p>
          <a:p>
            <a:pPr marL="342900" indent="-342900">
              <a:buFont typeface="Arial" panose="020B0604020202020204" pitchFamily="34" charset="0"/>
              <a:buChar char="•"/>
            </a:pPr>
            <a:endParaRPr lang="en-GB" sz="2400">
              <a:solidFill>
                <a:schemeClr val="bg1"/>
              </a:solidFill>
            </a:endParaRPr>
          </a:p>
          <a:p>
            <a:pPr marL="342900" indent="-342900">
              <a:buFont typeface="Arial" panose="020B0604020202020204" pitchFamily="34" charset="0"/>
              <a:buChar char="•"/>
            </a:pPr>
            <a:r>
              <a:rPr lang="en-GB" sz="2400">
                <a:solidFill>
                  <a:schemeClr val="bg1"/>
                </a:solidFill>
              </a:rPr>
              <a:t>A researcher should have previous knowledge of previous work on a topic before undertaking any investigation. ​</a:t>
            </a:r>
          </a:p>
          <a:p>
            <a:pPr marL="342900" indent="-342900">
              <a:buFont typeface="Arial" panose="020B0604020202020204" pitchFamily="34" charset="0"/>
              <a:buChar char="•"/>
            </a:pPr>
            <a:endParaRPr lang="en-GB" sz="2400">
              <a:solidFill>
                <a:schemeClr val="bg1"/>
              </a:solidFill>
            </a:endParaRPr>
          </a:p>
          <a:p>
            <a:pPr marL="342900" indent="-342900">
              <a:buFont typeface="Arial" panose="020B0604020202020204" pitchFamily="34" charset="0"/>
              <a:buChar char="•"/>
            </a:pPr>
            <a:r>
              <a:rPr lang="en-GB" sz="2400">
                <a:solidFill>
                  <a:schemeClr val="bg1"/>
                </a:solidFill>
              </a:rPr>
              <a:t>Past studies can contribute to the improvement of new studies.</a:t>
            </a:r>
          </a:p>
        </p:txBody>
      </p:sp>
    </p:spTree>
    <p:extLst>
      <p:ext uri="{BB962C8B-B14F-4D97-AF65-F5344CB8AC3E}">
        <p14:creationId xmlns:p14="http://schemas.microsoft.com/office/powerpoint/2010/main" val="10269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A8B742C-9D8E-4545-9085-7FABF9966C52}"/>
              </a:ext>
            </a:extLst>
          </p:cNvPr>
          <p:cNvPicPr>
            <a:picLocks noChangeAspect="1"/>
          </p:cNvPicPr>
          <p:nvPr/>
        </p:nvPicPr>
        <p:blipFill rotWithShape="1">
          <a:blip r:embed="rId3"/>
          <a:srcRect r="6002"/>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759B92-6D4E-4529-9E48-88730A2AB296}"/>
              </a:ext>
            </a:extLst>
          </p:cNvPr>
          <p:cNvSpPr txBox="1"/>
          <p:nvPr/>
        </p:nvSpPr>
        <p:spPr>
          <a:xfrm>
            <a:off x="184099" y="357839"/>
            <a:ext cx="3822189" cy="37427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b="1">
                <a:latin typeface="Arial"/>
                <a:cs typeface="Calibri"/>
              </a:rPr>
              <a:t>We have...</a:t>
            </a:r>
          </a:p>
          <a:p>
            <a:pPr indent="-228600">
              <a:lnSpc>
                <a:spcPct val="90000"/>
              </a:lnSpc>
              <a:spcAft>
                <a:spcPts val="600"/>
              </a:spcAft>
              <a:buFont typeface="Arial" panose="020B0604020202020204" pitchFamily="34" charset="0"/>
              <a:buChar char="•"/>
            </a:pPr>
            <a:r>
              <a:rPr lang="en-US" sz="2800">
                <a:latin typeface="Arial"/>
                <a:cs typeface="Calibri"/>
              </a:rPr>
              <a:t>45,000 </a:t>
            </a:r>
            <a:r>
              <a:rPr lang="en-US" sz="2800" err="1">
                <a:latin typeface="Arial"/>
                <a:cs typeface="Calibri"/>
              </a:rPr>
              <a:t>metres</a:t>
            </a:r>
            <a:r>
              <a:rPr lang="en-US" sz="2800">
                <a:latin typeface="Arial"/>
                <a:cs typeface="Calibri"/>
              </a:rPr>
              <a:t> of stock</a:t>
            </a:r>
            <a:endParaRPr lang="en-US">
              <a:latin typeface="Arial"/>
              <a:cs typeface="Arial"/>
            </a:endParaRPr>
          </a:p>
          <a:p>
            <a:pPr indent="-228600">
              <a:lnSpc>
                <a:spcPct val="90000"/>
              </a:lnSpc>
              <a:spcAft>
                <a:spcPts val="600"/>
              </a:spcAft>
              <a:buFont typeface="Arial" panose="020B0604020202020204" pitchFamily="34" charset="0"/>
              <a:buChar char="•"/>
            </a:pPr>
            <a:r>
              <a:rPr lang="en-US" sz="2800">
                <a:latin typeface="Arial"/>
                <a:cs typeface="Arial"/>
              </a:rPr>
              <a:t>Over 700,000 </a:t>
            </a:r>
            <a:r>
              <a:rPr lang="en-US" sz="2800" err="1">
                <a:latin typeface="Arial"/>
                <a:cs typeface="Arial"/>
              </a:rPr>
              <a:t>ebooks</a:t>
            </a:r>
            <a:endParaRPr lang="en-US" sz="2800">
              <a:latin typeface="Arial"/>
              <a:cs typeface="Arial"/>
            </a:endParaRPr>
          </a:p>
          <a:p>
            <a:pPr indent="-228600">
              <a:lnSpc>
                <a:spcPct val="90000"/>
              </a:lnSpc>
              <a:spcAft>
                <a:spcPts val="600"/>
              </a:spcAft>
              <a:buFont typeface="Arial" panose="020B0604020202020204" pitchFamily="34" charset="0"/>
              <a:buChar char="•"/>
            </a:pPr>
            <a:r>
              <a:rPr lang="en-US" sz="2800">
                <a:latin typeface="Arial"/>
                <a:cs typeface="Calibri"/>
              </a:rPr>
              <a:t>1000s of </a:t>
            </a:r>
            <a:r>
              <a:rPr lang="en-US" sz="2800" err="1">
                <a:latin typeface="Arial"/>
                <a:cs typeface="Calibri"/>
              </a:rPr>
              <a:t>ejournals</a:t>
            </a:r>
            <a:endParaRPr lang="en-US" sz="2800">
              <a:latin typeface="Arial"/>
              <a:cs typeface="Calibri"/>
            </a:endParaRPr>
          </a:p>
          <a:p>
            <a:pPr indent="-228600">
              <a:lnSpc>
                <a:spcPct val="90000"/>
              </a:lnSpc>
              <a:spcAft>
                <a:spcPts val="600"/>
              </a:spcAft>
              <a:buFont typeface="Arial" panose="020B0604020202020204" pitchFamily="34" charset="0"/>
              <a:buChar char="•"/>
            </a:pPr>
            <a:r>
              <a:rPr lang="en-US" sz="2800">
                <a:latin typeface="Arial"/>
                <a:cs typeface="Calibri"/>
              </a:rPr>
              <a:t>100s of databases</a:t>
            </a:r>
          </a:p>
          <a:p>
            <a:pPr indent="-228600">
              <a:lnSpc>
                <a:spcPct val="90000"/>
              </a:lnSpc>
              <a:spcAft>
                <a:spcPts val="600"/>
              </a:spcAft>
              <a:buFont typeface="Arial" panose="020B0604020202020204" pitchFamily="34" charset="0"/>
              <a:buChar char="•"/>
            </a:pPr>
            <a:endParaRPr lang="en-US" sz="2800">
              <a:latin typeface="Arial"/>
              <a:cs typeface="Calibri"/>
            </a:endParaRPr>
          </a:p>
          <a:p>
            <a:pPr>
              <a:lnSpc>
                <a:spcPct val="90000"/>
              </a:lnSpc>
              <a:spcAft>
                <a:spcPts val="600"/>
              </a:spcAft>
            </a:pPr>
            <a:r>
              <a:rPr lang="en-US" sz="2800" b="1">
                <a:latin typeface="Arial"/>
                <a:cs typeface="Calibri"/>
              </a:rPr>
              <a:t>But also...</a:t>
            </a:r>
          </a:p>
          <a:p>
            <a:pPr indent="-228600">
              <a:lnSpc>
                <a:spcPct val="90000"/>
              </a:lnSpc>
              <a:spcAft>
                <a:spcPts val="600"/>
              </a:spcAft>
              <a:buFont typeface="Arial" panose="020B0604020202020204" pitchFamily="34" charset="0"/>
              <a:buChar char="•"/>
            </a:pPr>
            <a:r>
              <a:rPr lang="en-US" sz="2800">
                <a:latin typeface="Arial"/>
                <a:cs typeface="Calibri"/>
              </a:rPr>
              <a:t>Standards</a:t>
            </a:r>
          </a:p>
          <a:p>
            <a:pPr indent="-228600">
              <a:lnSpc>
                <a:spcPct val="90000"/>
              </a:lnSpc>
              <a:spcAft>
                <a:spcPts val="600"/>
              </a:spcAft>
              <a:buFont typeface="Arial" panose="020B0604020202020204" pitchFamily="34" charset="0"/>
              <a:buChar char="•"/>
            </a:pPr>
            <a:r>
              <a:rPr lang="en-US" sz="2800">
                <a:latin typeface="Arial"/>
                <a:cs typeface="Calibri"/>
              </a:rPr>
              <a:t>Patents</a:t>
            </a:r>
          </a:p>
          <a:p>
            <a:pPr indent="-228600">
              <a:lnSpc>
                <a:spcPct val="90000"/>
              </a:lnSpc>
              <a:spcAft>
                <a:spcPts val="600"/>
              </a:spcAft>
              <a:buFont typeface="Arial" panose="020B0604020202020204" pitchFamily="34" charset="0"/>
              <a:buChar char="•"/>
            </a:pPr>
            <a:r>
              <a:rPr lang="en-US" sz="2800">
                <a:latin typeface="Arial"/>
                <a:cs typeface="Calibri"/>
              </a:rPr>
              <a:t>Dissertations/Theses</a:t>
            </a:r>
          </a:p>
          <a:p>
            <a:pPr indent="-228600">
              <a:lnSpc>
                <a:spcPct val="90000"/>
              </a:lnSpc>
              <a:spcAft>
                <a:spcPts val="600"/>
              </a:spcAft>
              <a:buFont typeface="Arial" panose="020B0604020202020204" pitchFamily="34" charset="0"/>
              <a:buChar char="•"/>
            </a:pPr>
            <a:r>
              <a:rPr lang="en-US" sz="2800">
                <a:latin typeface="Arial"/>
                <a:cs typeface="Calibri"/>
              </a:rPr>
              <a:t>Open Access material</a:t>
            </a:r>
          </a:p>
          <a:p>
            <a:pPr indent="-228600">
              <a:lnSpc>
                <a:spcPct val="90000"/>
              </a:lnSpc>
              <a:spcAft>
                <a:spcPts val="600"/>
              </a:spcAft>
              <a:buFont typeface="Arial" panose="020B0604020202020204" pitchFamily="34" charset="0"/>
              <a:buChar char="•"/>
            </a:pPr>
            <a:r>
              <a:rPr lang="en-US" sz="2800">
                <a:latin typeface="Arial"/>
                <a:cs typeface="Calibri"/>
              </a:rPr>
              <a:t>Useful websites</a:t>
            </a:r>
          </a:p>
          <a:p>
            <a:pPr indent="-228600">
              <a:lnSpc>
                <a:spcPct val="90000"/>
              </a:lnSpc>
              <a:spcAft>
                <a:spcPts val="600"/>
              </a:spcAft>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22100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indoor, floor, library&#10;&#10;Description automatically generated">
            <a:extLst>
              <a:ext uri="{FF2B5EF4-FFF2-40B4-BE49-F238E27FC236}">
                <a16:creationId xmlns:a16="http://schemas.microsoft.com/office/drawing/2014/main" id="{CF801AB9-BAF7-496D-8457-B63EAFED2B8F}"/>
              </a:ext>
            </a:extLst>
          </p:cNvPr>
          <p:cNvPicPr>
            <a:picLocks noChangeAspect="1"/>
          </p:cNvPicPr>
          <p:nvPr/>
        </p:nvPicPr>
        <p:blipFill rotWithShape="1">
          <a:blip r:embed="rId3"/>
          <a:srcRect l="16256" r="22280" b="-2"/>
          <a:stretch/>
        </p:blipFill>
        <p:spPr>
          <a:xfrm>
            <a:off x="6337805" y="643467"/>
            <a:ext cx="5129786" cy="5571066"/>
          </a:xfrm>
          <a:prstGeom prst="rect">
            <a:avLst/>
          </a:prstGeom>
        </p:spPr>
      </p:pic>
      <p:sp>
        <p:nvSpPr>
          <p:cNvPr id="6" name="TextBox 5">
            <a:extLst>
              <a:ext uri="{FF2B5EF4-FFF2-40B4-BE49-F238E27FC236}">
                <a16:creationId xmlns:a16="http://schemas.microsoft.com/office/drawing/2014/main" id="{24BEBCEE-29D9-4737-8306-92D7141742A2}"/>
              </a:ext>
            </a:extLst>
          </p:cNvPr>
          <p:cNvSpPr txBox="1"/>
          <p:nvPr/>
        </p:nvSpPr>
        <p:spPr>
          <a:xfrm>
            <a:off x="374599" y="506006"/>
            <a:ext cx="5811855" cy="37427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2800" b="1">
              <a:latin typeface="Arial"/>
              <a:cs typeface="Calibri"/>
            </a:endParaRPr>
          </a:p>
          <a:p>
            <a:pPr indent="-228600">
              <a:lnSpc>
                <a:spcPct val="90000"/>
              </a:lnSpc>
              <a:spcAft>
                <a:spcPts val="600"/>
              </a:spcAft>
              <a:buFont typeface="Arial" panose="020B0604020202020204" pitchFamily="34" charset="0"/>
              <a:buChar char="•"/>
            </a:pPr>
            <a:r>
              <a:rPr lang="en-US" sz="2800" b="1" dirty="0">
                <a:latin typeface="Arial"/>
                <a:cs typeface="Calibri"/>
              </a:rPr>
              <a:t>UG &amp; PGT: 40 items</a:t>
            </a:r>
          </a:p>
          <a:p>
            <a:pPr indent="-228600">
              <a:lnSpc>
                <a:spcPct val="90000"/>
              </a:lnSpc>
              <a:spcAft>
                <a:spcPts val="600"/>
              </a:spcAft>
              <a:buFont typeface="Arial" panose="020B0604020202020204" pitchFamily="34" charset="0"/>
              <a:buChar char="•"/>
            </a:pPr>
            <a:r>
              <a:rPr lang="en-US" sz="2800" dirty="0">
                <a:latin typeface="Arial"/>
                <a:cs typeface="Calibri"/>
              </a:rPr>
              <a:t>self-service</a:t>
            </a:r>
          </a:p>
          <a:p>
            <a:pPr indent="-228600">
              <a:lnSpc>
                <a:spcPct val="90000"/>
              </a:lnSpc>
              <a:spcAft>
                <a:spcPts val="600"/>
              </a:spcAft>
              <a:buFont typeface="Arial" panose="020B0604020202020204" pitchFamily="34" charset="0"/>
              <a:buChar char="•"/>
            </a:pPr>
            <a:r>
              <a:rPr lang="en-US" sz="2800" dirty="0">
                <a:latin typeface="Arial"/>
                <a:cs typeface="Calibri"/>
              </a:rPr>
              <a:t>automatic renewals</a:t>
            </a:r>
          </a:p>
          <a:p>
            <a:pPr indent="-228600">
              <a:lnSpc>
                <a:spcPct val="90000"/>
              </a:lnSpc>
              <a:spcAft>
                <a:spcPts val="600"/>
              </a:spcAft>
              <a:buFont typeface="Arial" panose="020B0604020202020204" pitchFamily="34" charset="0"/>
              <a:buChar char="•"/>
            </a:pPr>
            <a:r>
              <a:rPr lang="en-US" sz="2800" dirty="0">
                <a:latin typeface="Arial"/>
                <a:cs typeface="Calibri"/>
              </a:rPr>
              <a:t>reserve/request items</a:t>
            </a:r>
          </a:p>
          <a:p>
            <a:pPr indent="-228600">
              <a:lnSpc>
                <a:spcPct val="90000"/>
              </a:lnSpc>
              <a:spcAft>
                <a:spcPts val="600"/>
              </a:spcAft>
              <a:buFont typeface="Arial" panose="020B0604020202020204" pitchFamily="34" charset="0"/>
              <a:buChar char="•"/>
            </a:pPr>
            <a:r>
              <a:rPr lang="en-US" sz="2800" dirty="0">
                <a:latin typeface="Arial"/>
                <a:cs typeface="Calibri"/>
              </a:rPr>
              <a:t>off-site research reserve</a:t>
            </a:r>
          </a:p>
          <a:p>
            <a:pPr indent="-228600">
              <a:lnSpc>
                <a:spcPct val="90000"/>
              </a:lnSpc>
              <a:spcAft>
                <a:spcPts val="600"/>
              </a:spcAft>
              <a:buFont typeface="Arial" panose="020B0604020202020204" pitchFamily="34" charset="0"/>
              <a:buChar char="•"/>
            </a:pPr>
            <a:r>
              <a:rPr lang="en-US" sz="2800" dirty="0">
                <a:latin typeface="Arial"/>
                <a:cs typeface="Calibri"/>
              </a:rPr>
              <a:t>Inter-library loans</a:t>
            </a:r>
          </a:p>
          <a:p>
            <a:pPr indent="-228600">
              <a:lnSpc>
                <a:spcPct val="90000"/>
              </a:lnSpc>
              <a:spcAft>
                <a:spcPts val="600"/>
              </a:spcAft>
              <a:buFont typeface="Arial" panose="020B0604020202020204" pitchFamily="34" charset="0"/>
              <a:buChar char="•"/>
            </a:pPr>
            <a:r>
              <a:rPr lang="en-US" sz="2800" dirty="0">
                <a:latin typeface="Arial"/>
                <a:cs typeface="Calibri"/>
              </a:rPr>
              <a:t>no late fees</a:t>
            </a:r>
          </a:p>
          <a:p>
            <a:pPr indent="-228600">
              <a:lnSpc>
                <a:spcPct val="90000"/>
              </a:lnSpc>
              <a:spcAft>
                <a:spcPts val="600"/>
              </a:spcAft>
              <a:buFont typeface="Arial" panose="020B0604020202020204" pitchFamily="34" charset="0"/>
              <a:buChar char="•"/>
            </a:pPr>
            <a:endParaRPr lang="en-US" sz="2800">
              <a:latin typeface="Arial"/>
              <a:cs typeface="Calibri"/>
            </a:endParaRPr>
          </a:p>
          <a:p>
            <a:pPr indent="-228600">
              <a:lnSpc>
                <a:spcPct val="90000"/>
              </a:lnSpc>
              <a:spcAft>
                <a:spcPts val="600"/>
              </a:spcAft>
              <a:buFont typeface="Arial" panose="020B0604020202020204" pitchFamily="34" charset="0"/>
              <a:buChar char="•"/>
            </a:pPr>
            <a:r>
              <a:rPr lang="en-US" sz="2800" b="1" dirty="0">
                <a:latin typeface="Arial"/>
                <a:cs typeface="Calibri"/>
              </a:rPr>
              <a:t>8</a:t>
            </a:r>
            <a:r>
              <a:rPr lang="en-US" sz="2800" dirty="0">
                <a:latin typeface="Arial"/>
                <a:cs typeface="Calibri"/>
              </a:rPr>
              <a:t> </a:t>
            </a:r>
            <a:r>
              <a:rPr lang="en-US" sz="2800" dirty="0" err="1">
                <a:latin typeface="Arial"/>
                <a:cs typeface="Calibri"/>
              </a:rPr>
              <a:t>UoB</a:t>
            </a:r>
            <a:r>
              <a:rPr lang="en-US" sz="2800" dirty="0">
                <a:latin typeface="Arial"/>
                <a:cs typeface="Calibri"/>
              </a:rPr>
              <a:t> Libraries + study spaces</a:t>
            </a:r>
          </a:p>
          <a:p>
            <a:pPr indent="-228600">
              <a:lnSpc>
                <a:spcPct val="90000"/>
              </a:lnSpc>
              <a:spcAft>
                <a:spcPts val="600"/>
              </a:spcAft>
              <a:buFont typeface="Arial" panose="020B0604020202020204" pitchFamily="34" charset="0"/>
              <a:buChar char="•"/>
            </a:pPr>
            <a:r>
              <a:rPr lang="en-US" sz="2800" dirty="0">
                <a:latin typeface="Arial"/>
                <a:cs typeface="Calibri"/>
              </a:rPr>
              <a:t>live chat service</a:t>
            </a:r>
          </a:p>
          <a:p>
            <a:pPr indent="-228600">
              <a:lnSpc>
                <a:spcPct val="90000"/>
              </a:lnSpc>
              <a:spcAft>
                <a:spcPts val="600"/>
              </a:spcAft>
              <a:buFont typeface="Arial" panose="020B0604020202020204" pitchFamily="34" charset="0"/>
              <a:buChar char="•"/>
            </a:pPr>
            <a:r>
              <a:rPr lang="en-US" sz="2800" dirty="0">
                <a:latin typeface="Arial"/>
                <a:cs typeface="Calibri"/>
              </a:rPr>
              <a:t>Subject Librarian team</a:t>
            </a:r>
          </a:p>
          <a:p>
            <a:pPr indent="-228600">
              <a:lnSpc>
                <a:spcPct val="90000"/>
              </a:lnSpc>
              <a:spcAft>
                <a:spcPts val="600"/>
              </a:spcAft>
              <a:buFont typeface="Arial" panose="020B0604020202020204" pitchFamily="34" charset="0"/>
              <a:buChar char="•"/>
            </a:pPr>
            <a:endParaRPr lang="en-US" sz="2000">
              <a:latin typeface="Calibri" panose="020F0502020204030204"/>
              <a:cs typeface="Calibri"/>
            </a:endParaRPr>
          </a:p>
        </p:txBody>
      </p:sp>
    </p:spTree>
    <p:extLst>
      <p:ext uri="{BB962C8B-B14F-4D97-AF65-F5344CB8AC3E}">
        <p14:creationId xmlns:p14="http://schemas.microsoft.com/office/powerpoint/2010/main" val="72832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27BE5EB6-8DF1-4C08-BF93-A9FA9A844B43}"/>
              </a:ext>
            </a:extLst>
          </p:cNvPr>
          <p:cNvPicPr>
            <a:picLocks noChangeAspect="1"/>
          </p:cNvPicPr>
          <p:nvPr/>
        </p:nvPicPr>
        <p:blipFill rotWithShape="1">
          <a:blip r:embed="rId3"/>
          <a:srcRect b="6268"/>
          <a:stretch/>
        </p:blipFill>
        <p:spPr>
          <a:xfrm>
            <a:off x="20" y="1282"/>
            <a:ext cx="12191980" cy="6856718"/>
          </a:xfrm>
          <a:prstGeom prst="rect">
            <a:avLst/>
          </a:prstGeom>
        </p:spPr>
      </p:pic>
    </p:spTree>
    <p:extLst>
      <p:ext uri="{BB962C8B-B14F-4D97-AF65-F5344CB8AC3E}">
        <p14:creationId xmlns:p14="http://schemas.microsoft.com/office/powerpoint/2010/main" val="2998250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0391BAA-EC7F-473A-95F1-A0F03080401B}"/>
              </a:ext>
            </a:extLst>
          </p:cNvPr>
          <p:cNvPicPr>
            <a:picLocks noGrp="1" noChangeAspect="1"/>
          </p:cNvPicPr>
          <p:nvPr>
            <p:ph idx="1"/>
          </p:nvPr>
        </p:nvPicPr>
        <p:blipFill rotWithShape="1">
          <a:blip r:embed="rId3"/>
          <a:srcRect r="1760"/>
          <a:stretch/>
        </p:blipFill>
        <p:spPr>
          <a:xfrm>
            <a:off x="20" y="1282"/>
            <a:ext cx="12191980" cy="6856718"/>
          </a:xfrm>
          <a:prstGeom prst="rect">
            <a:avLst/>
          </a:prstGeom>
        </p:spPr>
      </p:pic>
      <p:sp>
        <p:nvSpPr>
          <p:cNvPr id="5" name="Rectangle: Rounded Corners 4">
            <a:extLst>
              <a:ext uri="{FF2B5EF4-FFF2-40B4-BE49-F238E27FC236}">
                <a16:creationId xmlns:a16="http://schemas.microsoft.com/office/drawing/2014/main" id="{F16F818F-A53F-42C7-81F0-A3C5207051CF}"/>
              </a:ext>
            </a:extLst>
          </p:cNvPr>
          <p:cNvSpPr/>
          <p:nvPr/>
        </p:nvSpPr>
        <p:spPr>
          <a:xfrm>
            <a:off x="3049953" y="4065952"/>
            <a:ext cx="2002691" cy="595922"/>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CA32CFE-00B4-4967-8DCA-1F2350588C94}"/>
              </a:ext>
            </a:extLst>
          </p:cNvPr>
          <p:cNvSpPr/>
          <p:nvPr/>
        </p:nvSpPr>
        <p:spPr>
          <a:xfrm>
            <a:off x="7905260" y="5169875"/>
            <a:ext cx="3067537" cy="1084384"/>
          </a:xfrm>
          <a:prstGeom prst="round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9835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oB_presentation_21.6.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oB_presentation" id="{286BB6C3-50F7-9847-9F37-6368D06D8D95}" vid="{F0455DDF-4482-C34A-8E3D-A2044DDDBAD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1720</Words>
  <Application>Microsoft Macintosh PowerPoint</Application>
  <PresentationFormat>Widescreen</PresentationFormat>
  <Paragraphs>335</Paragraphs>
  <Slides>41</Slides>
  <Notes>40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Sanchez </vt:lpstr>
      <vt:lpstr>Arial</vt:lpstr>
      <vt:lpstr>Calibri</vt:lpstr>
      <vt:lpstr>Calibri Light</vt:lpstr>
      <vt:lpstr>Courier New</vt:lpstr>
      <vt:lpstr>MS Reference Sans Serif</vt:lpstr>
      <vt:lpstr>Open Sans</vt:lpstr>
      <vt:lpstr>Segoe UI</vt:lpstr>
      <vt:lpstr>office theme</vt:lpstr>
      <vt:lpstr>Office Theme</vt:lpstr>
      <vt:lpstr>UoB_presentation_21.6.2017</vt:lpstr>
      <vt:lpstr>PowerPoint Presentation</vt:lpstr>
      <vt:lpstr>In this session</vt:lpstr>
      <vt:lpstr>PowerPoint Presentation</vt:lpstr>
      <vt:lpstr>PowerPoint Presentation</vt:lpstr>
      <vt:lpstr>Why review?</vt:lpstr>
      <vt:lpstr>PowerPoint Presentation</vt:lpstr>
      <vt:lpstr>PowerPoint Presentation</vt:lpstr>
      <vt:lpstr>PowerPoint Presentation</vt:lpstr>
      <vt:lpstr>PowerPoint Presentation</vt:lpstr>
      <vt:lpstr>PowerPoint Presentation</vt:lpstr>
      <vt:lpstr>PowerPoint Presentation</vt:lpstr>
      <vt:lpstr>Library subject guides</vt:lpstr>
      <vt:lpstr>PowerPoint Presentation</vt:lpstr>
      <vt:lpstr>PowerPoint Presentation</vt:lpstr>
      <vt:lpstr>PowerPoint Presentation</vt:lpstr>
      <vt:lpstr>PowerPoint Presentation</vt:lpstr>
      <vt:lpstr>Have a go! (5 minutes)</vt:lpstr>
      <vt:lpstr>Combining terms with operators </vt:lpstr>
      <vt:lpstr>PowerPoint Presentation</vt:lpstr>
      <vt:lpstr>PowerPoint Presentation</vt:lpstr>
      <vt:lpstr>So a combined search might look like this…</vt:lpstr>
      <vt:lpstr>PowerPoint Presentation</vt:lpstr>
      <vt:lpstr>PowerPoint Presentation</vt:lpstr>
      <vt:lpstr>Have a go!  (20 minutes)</vt:lpstr>
      <vt:lpstr>Activity feedback…</vt:lpstr>
      <vt:lpstr>PowerPoint Presentation</vt:lpstr>
      <vt:lpstr>PowerPoint Presentation</vt:lpstr>
      <vt:lpstr>PowerPoint Presentation</vt:lpstr>
      <vt:lpstr>Plagiarism (and how to avoid it)</vt:lpstr>
      <vt:lpstr>Common causes of plagiarism</vt:lpstr>
      <vt:lpstr>When should I cite?</vt:lpstr>
      <vt:lpstr>General &amp; common knowledge</vt:lpstr>
      <vt:lpstr>Three ways of using sources</vt:lpstr>
      <vt:lpstr>Which is which?</vt:lpstr>
      <vt:lpstr>Cite Them Right</vt:lpstr>
      <vt:lpstr>EndNote</vt:lpstr>
      <vt:lpstr>PowerPoint Presentation</vt:lpstr>
      <vt:lpstr>EndNote</vt:lpstr>
      <vt:lpstr>EndNote</vt:lpstr>
      <vt:lpstr>Can't find what you need?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Jiadi Li</cp:lastModifiedBy>
  <cp:revision>4</cp:revision>
  <dcterms:created xsi:type="dcterms:W3CDTF">2022-01-24T09:20:54Z</dcterms:created>
  <dcterms:modified xsi:type="dcterms:W3CDTF">2022-02-17T14:27:10Z</dcterms:modified>
</cp:coreProperties>
</file>